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3.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4.xml" ContentType="application/vnd.openxmlformats-officedocument.theme+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5.xml" ContentType="application/vnd.openxmlformats-officedocument.theme+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2">
  <p:sldMasterIdLst>
    <p:sldMasterId id="2147483660" r:id="rId1"/>
    <p:sldMasterId id="2147483669" r:id="rId2"/>
    <p:sldMasterId id="2147483678" r:id="rId3"/>
    <p:sldMasterId id="2147483687" r:id="rId4"/>
    <p:sldMasterId id="2147483696" r:id="rId5"/>
    <p:sldMasterId id="2147483705" r:id="rId6"/>
  </p:sldMasterIdLst>
  <p:notesMasterIdLst>
    <p:notesMasterId r:id="rId21"/>
  </p:notesMasterIdLst>
  <p:handoutMasterIdLst>
    <p:handoutMasterId r:id="rId22"/>
  </p:handoutMasterIdLst>
  <p:sldIdLst>
    <p:sldId id="256" r:id="rId7"/>
    <p:sldId id="267" r:id="rId8"/>
    <p:sldId id="276" r:id="rId9"/>
    <p:sldId id="268" r:id="rId10"/>
    <p:sldId id="260" r:id="rId11"/>
    <p:sldId id="266" r:id="rId12"/>
    <p:sldId id="269" r:id="rId13"/>
    <p:sldId id="270" r:id="rId14"/>
    <p:sldId id="264" r:id="rId15"/>
    <p:sldId id="271" r:id="rId16"/>
    <p:sldId id="275" r:id="rId17"/>
    <p:sldId id="274" r:id="rId18"/>
    <p:sldId id="272" r:id="rId19"/>
    <p:sldId id="273" r:id="rId20"/>
  </p:sldIdLst>
  <p:sldSz cx="12192000" cy="6858000"/>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3" d="100"/>
          <a:sy n="113" d="100"/>
        </p:scale>
        <p:origin x="510" y="96"/>
      </p:cViewPr>
      <p:guideLst>
        <p:guide orient="horz" pos="2160"/>
        <p:guide pos="384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presProps" Target="presProp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434"/>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66434"/>
          </a:xfrm>
          <a:prstGeom prst="rect">
            <a:avLst/>
          </a:prstGeom>
        </p:spPr>
        <p:txBody>
          <a:bodyPr vert="horz" lIns="91440" tIns="45720" rIns="91440" bIns="45720" rtlCol="0"/>
          <a:lstStyle>
            <a:lvl1pPr algn="r">
              <a:defRPr sz="1200"/>
            </a:lvl1pPr>
          </a:lstStyle>
          <a:p>
            <a:fld id="{737BC353-5A94-4CC6-A292-BE1DA7955C6B}" type="datetimeFigureOut">
              <a:rPr lang="en-US" smtClean="0"/>
              <a:t>5/17/2018</a:t>
            </a:fld>
            <a:endParaRPr lang="en-US" dirty="0"/>
          </a:p>
        </p:txBody>
      </p:sp>
      <p:sp>
        <p:nvSpPr>
          <p:cNvPr id="4" name="Footer Placeholder 3"/>
          <p:cNvSpPr>
            <a:spLocks noGrp="1"/>
          </p:cNvSpPr>
          <p:nvPr>
            <p:ph type="ftr" sz="quarter" idx="2"/>
          </p:nvPr>
        </p:nvSpPr>
        <p:spPr>
          <a:xfrm>
            <a:off x="0" y="8829967"/>
            <a:ext cx="2971800" cy="466433"/>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829967"/>
            <a:ext cx="2971800" cy="466433"/>
          </a:xfrm>
          <a:prstGeom prst="rect">
            <a:avLst/>
          </a:prstGeom>
        </p:spPr>
        <p:txBody>
          <a:bodyPr vert="horz" lIns="91440" tIns="45720" rIns="91440" bIns="45720" rtlCol="0" anchor="b"/>
          <a:lstStyle>
            <a:lvl1pPr algn="r">
              <a:defRPr sz="1200"/>
            </a:lvl1pPr>
          </a:lstStyle>
          <a:p>
            <a:fld id="{599B1535-B564-457A-BA48-7CC90B4C5EC6}" type="slidenum">
              <a:rPr lang="en-US" smtClean="0"/>
              <a:t>‹#›</a:t>
            </a:fld>
            <a:endParaRPr lang="en-US" dirty="0"/>
          </a:p>
        </p:txBody>
      </p:sp>
    </p:spTree>
    <p:extLst>
      <p:ext uri="{BB962C8B-B14F-4D97-AF65-F5344CB8AC3E}">
        <p14:creationId xmlns:p14="http://schemas.microsoft.com/office/powerpoint/2010/main" val="22155036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CF10B704-AF05-4BB9-A9A4-2BBFE40DA1C4}" type="datetimeFigureOut">
              <a:rPr lang="en-US" smtClean="0"/>
              <a:pPr/>
              <a:t>5/17/2018</a:t>
            </a:fld>
            <a:endParaRPr lang="en-US" dirty="0"/>
          </a:p>
        </p:txBody>
      </p:sp>
      <p:sp>
        <p:nvSpPr>
          <p:cNvPr id="4" name="Slide Image Placeholder 3"/>
          <p:cNvSpPr>
            <a:spLocks noGrp="1" noRot="1" noChangeAspect="1"/>
          </p:cNvSpPr>
          <p:nvPr>
            <p:ph type="sldImg" idx="2"/>
          </p:nvPr>
        </p:nvSpPr>
        <p:spPr>
          <a:xfrm>
            <a:off x="330200" y="696913"/>
            <a:ext cx="61976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C94314E6-C319-44A7-B528-4B49EF3CEDBD}" type="slidenum">
              <a:rPr lang="en-US" smtClean="0"/>
              <a:pPr/>
              <a:t>‹#›</a:t>
            </a:fld>
            <a:endParaRPr lang="en-US" dirty="0"/>
          </a:p>
        </p:txBody>
      </p:sp>
    </p:spTree>
    <p:extLst>
      <p:ext uri="{BB962C8B-B14F-4D97-AF65-F5344CB8AC3E}">
        <p14:creationId xmlns:p14="http://schemas.microsoft.com/office/powerpoint/2010/main" val="33423142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6.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3" name="Rectangle 12"/>
          <p:cNvSpPr/>
          <p:nvPr userDrawn="1"/>
        </p:nvSpPr>
        <p:spPr>
          <a:xfrm>
            <a:off x="0" y="0"/>
            <a:ext cx="12192000" cy="658665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noFill/>
              </a:ln>
            </a:endParaRPr>
          </a:p>
        </p:txBody>
      </p:sp>
      <p:sp>
        <p:nvSpPr>
          <p:cNvPr id="10" name="Rectangle 9"/>
          <p:cNvSpPr/>
          <p:nvPr userDrawn="1"/>
        </p:nvSpPr>
        <p:spPr>
          <a:xfrm>
            <a:off x="0" y="-13261"/>
            <a:ext cx="6679474" cy="748551"/>
          </a:xfrm>
          <a:prstGeom prst="rect">
            <a:avLst/>
          </a:prstGeom>
          <a:solidFill>
            <a:srgbClr val="689B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userDrawn="1"/>
        </p:nvSpPr>
        <p:spPr>
          <a:xfrm>
            <a:off x="6679474" y="-13262"/>
            <a:ext cx="5512526" cy="748551"/>
          </a:xfrm>
          <a:prstGeom prst="rect">
            <a:avLst/>
          </a:prstGeom>
          <a:solidFill>
            <a:srgbClr val="365A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 name="Group 4"/>
          <p:cNvGrpSpPr/>
          <p:nvPr userDrawn="1"/>
        </p:nvGrpSpPr>
        <p:grpSpPr>
          <a:xfrm>
            <a:off x="0" y="1142856"/>
            <a:ext cx="12192000" cy="182880"/>
            <a:chOff x="0" y="1142856"/>
            <a:chExt cx="12192000" cy="182880"/>
          </a:xfrm>
        </p:grpSpPr>
        <p:cxnSp>
          <p:nvCxnSpPr>
            <p:cNvPr id="12" name="Straight Connector 11"/>
            <p:cNvCxnSpPr/>
            <p:nvPr userDrawn="1"/>
          </p:nvCxnSpPr>
          <p:spPr>
            <a:xfrm>
              <a:off x="3466011" y="1229942"/>
              <a:ext cx="8725989"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Rectangle 13"/>
            <p:cNvSpPr/>
            <p:nvPr userDrawn="1"/>
          </p:nvSpPr>
          <p:spPr>
            <a:xfrm>
              <a:off x="0" y="1142856"/>
              <a:ext cx="3631474" cy="182880"/>
            </a:xfrm>
            <a:prstGeom prst="rect">
              <a:avLst/>
            </a:prstGeom>
            <a:solidFill>
              <a:srgbClr val="689B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 name="Group 6"/>
          <p:cNvGrpSpPr/>
          <p:nvPr userDrawn="1"/>
        </p:nvGrpSpPr>
        <p:grpSpPr>
          <a:xfrm rot="10800000">
            <a:off x="13063" y="3655229"/>
            <a:ext cx="12192000" cy="182880"/>
            <a:chOff x="152400" y="1295256"/>
            <a:chExt cx="12192000" cy="182880"/>
          </a:xfrm>
        </p:grpSpPr>
        <p:cxnSp>
          <p:nvCxnSpPr>
            <p:cNvPr id="15" name="Straight Connector 14"/>
            <p:cNvCxnSpPr/>
            <p:nvPr userDrawn="1"/>
          </p:nvCxnSpPr>
          <p:spPr>
            <a:xfrm>
              <a:off x="3618411" y="1382342"/>
              <a:ext cx="8725989"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Rectangle 15"/>
            <p:cNvSpPr/>
            <p:nvPr userDrawn="1"/>
          </p:nvSpPr>
          <p:spPr>
            <a:xfrm>
              <a:off x="152400" y="1295256"/>
              <a:ext cx="3631474" cy="182880"/>
            </a:xfrm>
            <a:prstGeom prst="rect">
              <a:avLst/>
            </a:prstGeom>
            <a:solidFill>
              <a:srgbClr val="689B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 name="Title 1"/>
          <p:cNvSpPr>
            <a:spLocks noGrp="1"/>
          </p:cNvSpPr>
          <p:nvPr>
            <p:ph type="ctrTitle"/>
          </p:nvPr>
        </p:nvSpPr>
        <p:spPr>
          <a:xfrm>
            <a:off x="391886" y="1325735"/>
            <a:ext cx="11434354" cy="2329491"/>
          </a:xfrm>
        </p:spPr>
        <p:txBody>
          <a:bodyPr anchor="ctr" anchorCtr="0"/>
          <a:lstStyle>
            <a:lvl1pPr algn="ctr">
              <a:defRPr sz="6000"/>
            </a:lvl1pPr>
          </a:lstStyle>
          <a:p>
            <a:r>
              <a:rPr lang="en-US" dirty="0" smtClean="0"/>
              <a:t>Click to edit Master title style</a:t>
            </a:r>
            <a:endParaRPr lang="en-US" dirty="0"/>
          </a:p>
        </p:txBody>
      </p:sp>
      <p:sp>
        <p:nvSpPr>
          <p:cNvPr id="3" name="Subtitle 2"/>
          <p:cNvSpPr>
            <a:spLocks noGrp="1"/>
          </p:cNvSpPr>
          <p:nvPr>
            <p:ph type="subTitle" idx="1"/>
          </p:nvPr>
        </p:nvSpPr>
        <p:spPr>
          <a:xfrm>
            <a:off x="391886" y="4029677"/>
            <a:ext cx="11434354" cy="1586286"/>
          </a:xfrm>
        </p:spPr>
        <p:txBody>
          <a:bodyPr>
            <a:normAutofit/>
          </a:bodyPr>
          <a:lstStyle>
            <a:lvl1pPr marL="0" indent="0" algn="ctr">
              <a:buNone/>
              <a:defRPr sz="2800">
                <a:solidFill>
                  <a:srgbClr val="365A89"/>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pic>
        <p:nvPicPr>
          <p:cNvPr id="18" name="Picture 1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081604" y="5876078"/>
            <a:ext cx="2028789" cy="484632"/>
          </a:xfrm>
          <a:prstGeom prst="rect">
            <a:avLst/>
          </a:prstGeom>
        </p:spPr>
      </p:pic>
      <p:sp>
        <p:nvSpPr>
          <p:cNvPr id="19" name="Rectangle 18"/>
          <p:cNvSpPr/>
          <p:nvPr userDrawn="1"/>
        </p:nvSpPr>
        <p:spPr>
          <a:xfrm>
            <a:off x="0" y="6543109"/>
            <a:ext cx="6679474" cy="320040"/>
          </a:xfrm>
          <a:prstGeom prst="rect">
            <a:avLst/>
          </a:prstGeom>
          <a:solidFill>
            <a:srgbClr val="689BC7"/>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rtlCol="0" anchor="ctr"/>
          <a:lstStyle/>
          <a:p>
            <a:pPr algn="l"/>
            <a:endParaRPr lang="en-US" sz="1800" dirty="0"/>
          </a:p>
        </p:txBody>
      </p:sp>
      <p:sp>
        <p:nvSpPr>
          <p:cNvPr id="20" name="Slide Number Placeholder 5"/>
          <p:cNvSpPr>
            <a:spLocks noGrp="1"/>
          </p:cNvSpPr>
          <p:nvPr>
            <p:ph type="sldNum" sz="quarter" idx="4"/>
          </p:nvPr>
        </p:nvSpPr>
        <p:spPr>
          <a:xfrm>
            <a:off x="4724400" y="6543108"/>
            <a:ext cx="2743200" cy="320040"/>
          </a:xfrm>
          <a:prstGeom prst="rect">
            <a:avLst/>
          </a:prstGeom>
        </p:spPr>
        <p:txBody>
          <a:bodyPr vert="horz" lIns="91440" tIns="45720" rIns="91440" bIns="45720" rtlCol="0" anchor="ctr"/>
          <a:lstStyle>
            <a:lvl1pPr algn="ctr">
              <a:defRPr sz="1400" b="0">
                <a:solidFill>
                  <a:schemeClr val="bg1"/>
                </a:solidFill>
              </a:defRPr>
            </a:lvl1pPr>
          </a:lstStyle>
          <a:p>
            <a:fld id="{850BEA78-8F01-4CF4-BA7F-1779BE85B204}" type="slidenum">
              <a:rPr lang="en-US" smtClean="0"/>
              <a:pPr/>
              <a:t>‹#›</a:t>
            </a:fld>
            <a:endParaRPr lang="en-US" dirty="0"/>
          </a:p>
        </p:txBody>
      </p:sp>
      <p:sp>
        <p:nvSpPr>
          <p:cNvPr id="21" name="Rectangle 20"/>
          <p:cNvSpPr/>
          <p:nvPr userDrawn="1"/>
        </p:nvSpPr>
        <p:spPr>
          <a:xfrm>
            <a:off x="6679474" y="6543108"/>
            <a:ext cx="5512526" cy="320040"/>
          </a:xfrm>
          <a:prstGeom prst="rect">
            <a:avLst/>
          </a:prstGeom>
          <a:solidFill>
            <a:srgbClr val="365A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15416012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18011" y="150829"/>
            <a:ext cx="11390811" cy="999242"/>
          </a:xfrm>
        </p:spPr>
        <p:txBody>
          <a:bodyPr>
            <a:normAutofit/>
          </a:bodyPr>
          <a:lstStyle>
            <a:lvl1pPr algn="l">
              <a:defRPr sz="4000" b="1"/>
            </a:lvl1pPr>
          </a:lstStyle>
          <a:p>
            <a:r>
              <a:rPr lang="en-US" dirty="0" smtClean="0"/>
              <a:t>Click to edit Master title style</a:t>
            </a:r>
            <a:endParaRPr lang="en-US" dirty="0"/>
          </a:p>
        </p:txBody>
      </p:sp>
      <p:sp>
        <p:nvSpPr>
          <p:cNvPr id="3" name="Content Placeholder 2"/>
          <p:cNvSpPr>
            <a:spLocks noGrp="1"/>
          </p:cNvSpPr>
          <p:nvPr>
            <p:ph idx="1"/>
          </p:nvPr>
        </p:nvSpPr>
        <p:spPr>
          <a:xfrm>
            <a:off x="418011" y="1432874"/>
            <a:ext cx="11390811" cy="5153779"/>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Slide Number Placeholder 5"/>
          <p:cNvSpPr>
            <a:spLocks noGrp="1"/>
          </p:cNvSpPr>
          <p:nvPr>
            <p:ph type="sldNum" sz="quarter" idx="4"/>
          </p:nvPr>
        </p:nvSpPr>
        <p:spPr>
          <a:xfrm>
            <a:off x="4724400" y="6586653"/>
            <a:ext cx="2743200" cy="271348"/>
          </a:xfrm>
          <a:prstGeom prst="rect">
            <a:avLst/>
          </a:prstGeom>
        </p:spPr>
        <p:txBody>
          <a:bodyPr vert="horz" lIns="91440" tIns="45720" rIns="91440" bIns="45720" rtlCol="0" anchor="ctr"/>
          <a:lstStyle>
            <a:lvl1pPr algn="ctr">
              <a:defRPr sz="1400" b="0">
                <a:solidFill>
                  <a:schemeClr val="bg1"/>
                </a:solidFill>
              </a:defRPr>
            </a:lvl1pPr>
          </a:lstStyle>
          <a:p>
            <a:fld id="{850BEA78-8F01-4CF4-BA7F-1779BE85B204}" type="slidenum">
              <a:rPr lang="en-US" smtClean="0"/>
              <a:pPr/>
              <a:t>‹#›</a:t>
            </a:fld>
            <a:endParaRPr lang="en-US" dirty="0"/>
          </a:p>
        </p:txBody>
      </p:sp>
    </p:spTree>
    <p:extLst>
      <p:ext uri="{BB962C8B-B14F-4D97-AF65-F5344CB8AC3E}">
        <p14:creationId xmlns:p14="http://schemas.microsoft.com/office/powerpoint/2010/main" val="38252901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5" name="Rectangle 4"/>
          <p:cNvSpPr/>
          <p:nvPr/>
        </p:nvSpPr>
        <p:spPr>
          <a:xfrm>
            <a:off x="0" y="0"/>
            <a:ext cx="12192000" cy="658665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noFill/>
              </a:ln>
            </a:endParaRPr>
          </a:p>
        </p:txBody>
      </p:sp>
      <p:sp>
        <p:nvSpPr>
          <p:cNvPr id="2" name="Title 1"/>
          <p:cNvSpPr>
            <a:spLocks noGrp="1"/>
          </p:cNvSpPr>
          <p:nvPr>
            <p:ph type="title"/>
          </p:nvPr>
        </p:nvSpPr>
        <p:spPr>
          <a:xfrm>
            <a:off x="386499" y="1317029"/>
            <a:ext cx="11425287" cy="2971782"/>
          </a:xfrm>
        </p:spPr>
        <p:txBody>
          <a:bodyPr anchor="ctr" anchorCtr="0"/>
          <a:lstStyle>
            <a:lvl1pPr algn="ctr">
              <a:defRPr sz="6000">
                <a:solidFill>
                  <a:srgbClr val="365A89"/>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386499" y="4589463"/>
            <a:ext cx="11425287" cy="1500187"/>
          </a:xfrm>
        </p:spPr>
        <p:txBody>
          <a:bodyPr/>
          <a:lstStyle>
            <a:lvl1pPr marL="0" indent="0" algn="ctr">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 Master text styles</a:t>
            </a:r>
          </a:p>
        </p:txBody>
      </p:sp>
      <p:sp>
        <p:nvSpPr>
          <p:cNvPr id="9" name="Rectangle 8"/>
          <p:cNvSpPr/>
          <p:nvPr/>
        </p:nvSpPr>
        <p:spPr>
          <a:xfrm>
            <a:off x="0" y="-13261"/>
            <a:ext cx="6679474" cy="748551"/>
          </a:xfrm>
          <a:prstGeom prst="rect">
            <a:avLst/>
          </a:prstGeom>
          <a:solidFill>
            <a:srgbClr val="689B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6679474" y="-13262"/>
            <a:ext cx="5512526" cy="748551"/>
          </a:xfrm>
          <a:prstGeom prst="rect">
            <a:avLst/>
          </a:prstGeom>
          <a:solidFill>
            <a:srgbClr val="365A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 name="Group 10"/>
          <p:cNvGrpSpPr/>
          <p:nvPr/>
        </p:nvGrpSpPr>
        <p:grpSpPr>
          <a:xfrm>
            <a:off x="0" y="1142856"/>
            <a:ext cx="12192000" cy="182880"/>
            <a:chOff x="0" y="1142856"/>
            <a:chExt cx="12192000" cy="182880"/>
          </a:xfrm>
        </p:grpSpPr>
        <p:cxnSp>
          <p:nvCxnSpPr>
            <p:cNvPr id="12" name="Straight Connector 11"/>
            <p:cNvCxnSpPr/>
            <p:nvPr userDrawn="1"/>
          </p:nvCxnSpPr>
          <p:spPr>
            <a:xfrm>
              <a:off x="3466011" y="1229942"/>
              <a:ext cx="8725989"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Rectangle 12"/>
            <p:cNvSpPr/>
            <p:nvPr userDrawn="1"/>
          </p:nvSpPr>
          <p:spPr>
            <a:xfrm>
              <a:off x="0" y="1142856"/>
              <a:ext cx="3631474" cy="182880"/>
            </a:xfrm>
            <a:prstGeom prst="rect">
              <a:avLst/>
            </a:prstGeom>
            <a:solidFill>
              <a:srgbClr val="689B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6" name="Group 13"/>
          <p:cNvGrpSpPr/>
          <p:nvPr/>
        </p:nvGrpSpPr>
        <p:grpSpPr>
          <a:xfrm rot="10800000">
            <a:off x="0" y="4288813"/>
            <a:ext cx="12192000" cy="182880"/>
            <a:chOff x="152400" y="1295256"/>
            <a:chExt cx="12192000" cy="182880"/>
          </a:xfrm>
        </p:grpSpPr>
        <p:cxnSp>
          <p:nvCxnSpPr>
            <p:cNvPr id="15" name="Straight Connector 14"/>
            <p:cNvCxnSpPr/>
            <p:nvPr userDrawn="1"/>
          </p:nvCxnSpPr>
          <p:spPr>
            <a:xfrm>
              <a:off x="3618411" y="1382342"/>
              <a:ext cx="8725989"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Rectangle 15"/>
            <p:cNvSpPr/>
            <p:nvPr userDrawn="1"/>
          </p:nvSpPr>
          <p:spPr>
            <a:xfrm>
              <a:off x="152400" y="1295256"/>
              <a:ext cx="3631474" cy="182880"/>
            </a:xfrm>
            <a:prstGeom prst="rect">
              <a:avLst/>
            </a:prstGeom>
            <a:solidFill>
              <a:srgbClr val="689B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1" name="Rectangle 20"/>
          <p:cNvSpPr/>
          <p:nvPr/>
        </p:nvSpPr>
        <p:spPr>
          <a:xfrm>
            <a:off x="0" y="6543109"/>
            <a:ext cx="6679474" cy="320040"/>
          </a:xfrm>
          <a:prstGeom prst="rect">
            <a:avLst/>
          </a:prstGeom>
          <a:solidFill>
            <a:srgbClr val="689BC7"/>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rtlCol="0" anchor="ctr"/>
          <a:lstStyle/>
          <a:p>
            <a:pPr algn="l"/>
            <a:endParaRPr lang="en-US" sz="1800" dirty="0"/>
          </a:p>
        </p:txBody>
      </p:sp>
      <p:sp>
        <p:nvSpPr>
          <p:cNvPr id="22" name="Slide Number Placeholder 5"/>
          <p:cNvSpPr>
            <a:spLocks noGrp="1"/>
          </p:cNvSpPr>
          <p:nvPr>
            <p:ph type="sldNum" sz="quarter" idx="4"/>
          </p:nvPr>
        </p:nvSpPr>
        <p:spPr>
          <a:xfrm>
            <a:off x="4724400" y="6543108"/>
            <a:ext cx="2743200" cy="320040"/>
          </a:xfrm>
          <a:prstGeom prst="rect">
            <a:avLst/>
          </a:prstGeom>
        </p:spPr>
        <p:txBody>
          <a:bodyPr vert="horz" lIns="91440" tIns="45720" rIns="91440" bIns="45720" rtlCol="0" anchor="ctr"/>
          <a:lstStyle>
            <a:lvl1pPr algn="ctr">
              <a:defRPr sz="1400" b="0">
                <a:solidFill>
                  <a:schemeClr val="bg1"/>
                </a:solidFill>
              </a:defRPr>
            </a:lvl1pPr>
          </a:lstStyle>
          <a:p>
            <a:fld id="{850BEA78-8F01-4CF4-BA7F-1779BE85B204}" type="slidenum">
              <a:rPr lang="en-US" smtClean="0"/>
              <a:pPr/>
              <a:t>‹#›</a:t>
            </a:fld>
            <a:endParaRPr lang="en-US" dirty="0"/>
          </a:p>
        </p:txBody>
      </p:sp>
      <p:sp>
        <p:nvSpPr>
          <p:cNvPr id="23" name="Rectangle 22"/>
          <p:cNvSpPr/>
          <p:nvPr/>
        </p:nvSpPr>
        <p:spPr>
          <a:xfrm>
            <a:off x="6679474" y="6543108"/>
            <a:ext cx="5512526" cy="320040"/>
          </a:xfrm>
          <a:prstGeom prst="rect">
            <a:avLst/>
          </a:prstGeom>
          <a:solidFill>
            <a:srgbClr val="365A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4" name="Picture 2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98105" y="6581549"/>
            <a:ext cx="2075263" cy="240879"/>
          </a:xfrm>
          <a:prstGeom prst="rect">
            <a:avLst/>
          </a:prstGeom>
        </p:spPr>
      </p:pic>
      <p:sp>
        <p:nvSpPr>
          <p:cNvPr id="17" name="Rectangle 16"/>
          <p:cNvSpPr/>
          <p:nvPr userDrawn="1"/>
        </p:nvSpPr>
        <p:spPr>
          <a:xfrm>
            <a:off x="0" y="0"/>
            <a:ext cx="12192000" cy="658665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noFill/>
              </a:ln>
            </a:endParaRPr>
          </a:p>
        </p:txBody>
      </p:sp>
      <p:sp>
        <p:nvSpPr>
          <p:cNvPr id="18" name="Rectangle 17"/>
          <p:cNvSpPr/>
          <p:nvPr userDrawn="1"/>
        </p:nvSpPr>
        <p:spPr>
          <a:xfrm>
            <a:off x="0" y="-13261"/>
            <a:ext cx="6679474" cy="748551"/>
          </a:xfrm>
          <a:prstGeom prst="rect">
            <a:avLst/>
          </a:prstGeom>
          <a:solidFill>
            <a:srgbClr val="689B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p:cNvSpPr/>
          <p:nvPr userDrawn="1"/>
        </p:nvSpPr>
        <p:spPr>
          <a:xfrm>
            <a:off x="6679474" y="-13262"/>
            <a:ext cx="5512526" cy="748551"/>
          </a:xfrm>
          <a:prstGeom prst="rect">
            <a:avLst/>
          </a:prstGeom>
          <a:solidFill>
            <a:srgbClr val="365A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0" name="Group 19"/>
          <p:cNvGrpSpPr/>
          <p:nvPr userDrawn="1"/>
        </p:nvGrpSpPr>
        <p:grpSpPr>
          <a:xfrm>
            <a:off x="0" y="1142856"/>
            <a:ext cx="12192000" cy="182880"/>
            <a:chOff x="0" y="1142856"/>
            <a:chExt cx="12192000" cy="182880"/>
          </a:xfrm>
        </p:grpSpPr>
        <p:cxnSp>
          <p:nvCxnSpPr>
            <p:cNvPr id="25" name="Straight Connector 24"/>
            <p:cNvCxnSpPr/>
            <p:nvPr userDrawn="1"/>
          </p:nvCxnSpPr>
          <p:spPr>
            <a:xfrm>
              <a:off x="3466011" y="1229942"/>
              <a:ext cx="8725989"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Rectangle 25"/>
            <p:cNvSpPr/>
            <p:nvPr userDrawn="1"/>
          </p:nvSpPr>
          <p:spPr>
            <a:xfrm>
              <a:off x="0" y="1142856"/>
              <a:ext cx="3631474" cy="182880"/>
            </a:xfrm>
            <a:prstGeom prst="rect">
              <a:avLst/>
            </a:prstGeom>
            <a:solidFill>
              <a:srgbClr val="689B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7" name="Group 26"/>
          <p:cNvGrpSpPr/>
          <p:nvPr userDrawn="1"/>
        </p:nvGrpSpPr>
        <p:grpSpPr>
          <a:xfrm rot="10800000">
            <a:off x="0" y="4288813"/>
            <a:ext cx="12192000" cy="182880"/>
            <a:chOff x="152400" y="1295256"/>
            <a:chExt cx="12192000" cy="182880"/>
          </a:xfrm>
        </p:grpSpPr>
        <p:cxnSp>
          <p:nvCxnSpPr>
            <p:cNvPr id="28" name="Straight Connector 27"/>
            <p:cNvCxnSpPr/>
            <p:nvPr userDrawn="1"/>
          </p:nvCxnSpPr>
          <p:spPr>
            <a:xfrm>
              <a:off x="3618411" y="1382342"/>
              <a:ext cx="8725989"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Rectangle 28"/>
            <p:cNvSpPr/>
            <p:nvPr userDrawn="1"/>
          </p:nvSpPr>
          <p:spPr>
            <a:xfrm>
              <a:off x="152400" y="1295256"/>
              <a:ext cx="3631474" cy="182880"/>
            </a:xfrm>
            <a:prstGeom prst="rect">
              <a:avLst/>
            </a:prstGeom>
            <a:solidFill>
              <a:srgbClr val="689B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0" name="Rectangle 29"/>
          <p:cNvSpPr/>
          <p:nvPr userDrawn="1"/>
        </p:nvSpPr>
        <p:spPr>
          <a:xfrm>
            <a:off x="0" y="6543109"/>
            <a:ext cx="6679474" cy="320040"/>
          </a:xfrm>
          <a:prstGeom prst="rect">
            <a:avLst/>
          </a:prstGeom>
          <a:solidFill>
            <a:srgbClr val="689BC7"/>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rtlCol="0" anchor="ctr"/>
          <a:lstStyle/>
          <a:p>
            <a:pPr algn="l"/>
            <a:endParaRPr lang="en-US" sz="1800" dirty="0"/>
          </a:p>
        </p:txBody>
      </p:sp>
      <p:sp>
        <p:nvSpPr>
          <p:cNvPr id="31" name="Rectangle 30"/>
          <p:cNvSpPr/>
          <p:nvPr userDrawn="1"/>
        </p:nvSpPr>
        <p:spPr>
          <a:xfrm>
            <a:off x="6679474" y="6543108"/>
            <a:ext cx="5512526" cy="320040"/>
          </a:xfrm>
          <a:prstGeom prst="rect">
            <a:avLst/>
          </a:prstGeom>
          <a:solidFill>
            <a:srgbClr val="365A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2" name="Picture 3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98105" y="6581549"/>
            <a:ext cx="2075263" cy="240879"/>
          </a:xfrm>
          <a:prstGeom prst="rect">
            <a:avLst/>
          </a:prstGeom>
        </p:spPr>
      </p:pic>
    </p:spTree>
    <p:extLst>
      <p:ext uri="{BB962C8B-B14F-4D97-AF65-F5344CB8AC3E}">
        <p14:creationId xmlns:p14="http://schemas.microsoft.com/office/powerpoint/2010/main" val="76970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p>
            <a:fld id="{850BEA78-8F01-4CF4-BA7F-1779BE85B204}" type="slidenum">
              <a:rPr lang="en-US" smtClean="0"/>
              <a:pPr/>
              <a:t>‹#›</a:t>
            </a:fld>
            <a:endParaRPr lang="en-US" dirty="0"/>
          </a:p>
        </p:txBody>
      </p:sp>
    </p:spTree>
    <p:extLst>
      <p:ext uri="{BB962C8B-B14F-4D97-AF65-F5344CB8AC3E}">
        <p14:creationId xmlns:p14="http://schemas.microsoft.com/office/powerpoint/2010/main" val="7450537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6499" y="131976"/>
            <a:ext cx="11415859" cy="1008668"/>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p>
            <a:fld id="{850BEA78-8F01-4CF4-BA7F-1779BE85B204}" type="slidenum">
              <a:rPr lang="en-US" smtClean="0"/>
              <a:pPr/>
              <a:t>‹#›</a:t>
            </a:fld>
            <a:endParaRPr lang="en-US" dirty="0"/>
          </a:p>
        </p:txBody>
      </p:sp>
    </p:spTree>
    <p:extLst>
      <p:ext uri="{BB962C8B-B14F-4D97-AF65-F5344CB8AC3E}">
        <p14:creationId xmlns:p14="http://schemas.microsoft.com/office/powerpoint/2010/main" val="2890622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850BEA78-8F01-4CF4-BA7F-1779BE85B204}" type="slidenum">
              <a:rPr lang="en-US" smtClean="0"/>
              <a:pPr/>
              <a:t>‹#›</a:t>
            </a:fld>
            <a:endParaRPr lang="en-US" dirty="0"/>
          </a:p>
        </p:txBody>
      </p:sp>
    </p:spTree>
    <p:extLst>
      <p:ext uri="{BB962C8B-B14F-4D97-AF65-F5344CB8AC3E}">
        <p14:creationId xmlns:p14="http://schemas.microsoft.com/office/powerpoint/2010/main" val="18427087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850BEA78-8F01-4CF4-BA7F-1779BE85B204}" type="slidenum">
              <a:rPr lang="en-US" smtClean="0"/>
              <a:pPr/>
              <a:t>‹#›</a:t>
            </a:fld>
            <a:endParaRPr lang="en-US" dirty="0"/>
          </a:p>
        </p:txBody>
      </p:sp>
    </p:spTree>
    <p:extLst>
      <p:ext uri="{BB962C8B-B14F-4D97-AF65-F5344CB8AC3E}">
        <p14:creationId xmlns:p14="http://schemas.microsoft.com/office/powerpoint/2010/main" val="23187164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p:cSld name="Custom Layout">
    <p:spTree>
      <p:nvGrpSpPr>
        <p:cNvPr id="1" name=""/>
        <p:cNvGrpSpPr/>
        <p:nvPr/>
      </p:nvGrpSpPr>
      <p:grpSpPr>
        <a:xfrm>
          <a:off x="0" y="0"/>
          <a:ext cx="0" cy="0"/>
          <a:chOff x="0" y="0"/>
          <a:chExt cx="0" cy="0"/>
        </a:xfrm>
      </p:grpSpPr>
      <p:sp>
        <p:nvSpPr>
          <p:cNvPr id="11" name="Rectangle 10"/>
          <p:cNvSpPr/>
          <p:nvPr/>
        </p:nvSpPr>
        <p:spPr>
          <a:xfrm>
            <a:off x="0" y="-13260"/>
            <a:ext cx="6679474" cy="296064"/>
          </a:xfrm>
          <a:prstGeom prst="rect">
            <a:avLst/>
          </a:prstGeom>
          <a:solidFill>
            <a:srgbClr val="689B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6679474" y="-13261"/>
            <a:ext cx="5512526" cy="296064"/>
          </a:xfrm>
          <a:prstGeom prst="rect">
            <a:avLst/>
          </a:prstGeom>
          <a:solidFill>
            <a:srgbClr val="365A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6543109"/>
            <a:ext cx="6679474" cy="320040"/>
          </a:xfrm>
          <a:prstGeom prst="rect">
            <a:avLst/>
          </a:prstGeom>
          <a:solidFill>
            <a:srgbClr val="689BC7"/>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rtlCol="0" anchor="ctr"/>
          <a:lstStyle/>
          <a:p>
            <a:pPr algn="l"/>
            <a:endParaRPr lang="en-US" sz="1800" dirty="0"/>
          </a:p>
        </p:txBody>
      </p:sp>
      <p:sp>
        <p:nvSpPr>
          <p:cNvPr id="15" name="Slide Number Placeholder 5"/>
          <p:cNvSpPr>
            <a:spLocks noGrp="1"/>
          </p:cNvSpPr>
          <p:nvPr>
            <p:ph type="sldNum" sz="quarter" idx="4"/>
          </p:nvPr>
        </p:nvSpPr>
        <p:spPr>
          <a:xfrm>
            <a:off x="4724400" y="6543108"/>
            <a:ext cx="2743200" cy="320040"/>
          </a:xfrm>
          <a:prstGeom prst="rect">
            <a:avLst/>
          </a:prstGeom>
        </p:spPr>
        <p:txBody>
          <a:bodyPr vert="horz" lIns="91440" tIns="45720" rIns="91440" bIns="45720" rtlCol="0" anchor="ctr"/>
          <a:lstStyle>
            <a:lvl1pPr algn="ctr">
              <a:defRPr sz="1400" b="0">
                <a:solidFill>
                  <a:schemeClr val="bg1"/>
                </a:solidFill>
              </a:defRPr>
            </a:lvl1pPr>
          </a:lstStyle>
          <a:p>
            <a:fld id="{850BEA78-8F01-4CF4-BA7F-1779BE85B204}" type="slidenum">
              <a:rPr lang="en-US" smtClean="0"/>
              <a:pPr/>
              <a:t>‹#›</a:t>
            </a:fld>
            <a:endParaRPr lang="en-US" dirty="0"/>
          </a:p>
        </p:txBody>
      </p:sp>
      <p:sp>
        <p:nvSpPr>
          <p:cNvPr id="16" name="Rectangle 15"/>
          <p:cNvSpPr/>
          <p:nvPr/>
        </p:nvSpPr>
        <p:spPr>
          <a:xfrm>
            <a:off x="6679474" y="6543108"/>
            <a:ext cx="5512526" cy="320040"/>
          </a:xfrm>
          <a:prstGeom prst="rect">
            <a:avLst/>
          </a:prstGeom>
          <a:solidFill>
            <a:srgbClr val="365A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7" name="Picture 1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98105" y="6581549"/>
            <a:ext cx="2075263" cy="240879"/>
          </a:xfrm>
          <a:prstGeom prst="rect">
            <a:avLst/>
          </a:prstGeom>
        </p:spPr>
      </p:pic>
      <p:sp>
        <p:nvSpPr>
          <p:cNvPr id="8" name="Rectangle 7"/>
          <p:cNvSpPr/>
          <p:nvPr userDrawn="1"/>
        </p:nvSpPr>
        <p:spPr>
          <a:xfrm>
            <a:off x="0" y="-13260"/>
            <a:ext cx="6679474" cy="296064"/>
          </a:xfrm>
          <a:prstGeom prst="rect">
            <a:avLst/>
          </a:prstGeom>
          <a:solidFill>
            <a:srgbClr val="689B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userDrawn="1"/>
        </p:nvSpPr>
        <p:spPr>
          <a:xfrm>
            <a:off x="6679474" y="-13261"/>
            <a:ext cx="5512526" cy="296064"/>
          </a:xfrm>
          <a:prstGeom prst="rect">
            <a:avLst/>
          </a:prstGeom>
          <a:solidFill>
            <a:srgbClr val="365A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userDrawn="1"/>
        </p:nvSpPr>
        <p:spPr>
          <a:xfrm>
            <a:off x="0" y="6543109"/>
            <a:ext cx="6679474" cy="320040"/>
          </a:xfrm>
          <a:prstGeom prst="rect">
            <a:avLst/>
          </a:prstGeom>
          <a:solidFill>
            <a:srgbClr val="689BC7"/>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rtlCol="0" anchor="ctr"/>
          <a:lstStyle/>
          <a:p>
            <a:pPr algn="l"/>
            <a:endParaRPr lang="en-US" sz="1800" dirty="0"/>
          </a:p>
        </p:txBody>
      </p:sp>
      <p:sp>
        <p:nvSpPr>
          <p:cNvPr id="14" name="Rectangle 13"/>
          <p:cNvSpPr/>
          <p:nvPr userDrawn="1"/>
        </p:nvSpPr>
        <p:spPr>
          <a:xfrm>
            <a:off x="6679474" y="6543108"/>
            <a:ext cx="5512526" cy="320040"/>
          </a:xfrm>
          <a:prstGeom prst="rect">
            <a:avLst/>
          </a:prstGeom>
          <a:solidFill>
            <a:srgbClr val="365A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8" name="Picture 1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98105" y="6581549"/>
            <a:ext cx="2075263" cy="240879"/>
          </a:xfrm>
          <a:prstGeom prst="rect">
            <a:avLst/>
          </a:prstGeom>
        </p:spPr>
      </p:pic>
    </p:spTree>
    <p:extLst>
      <p:ext uri="{BB962C8B-B14F-4D97-AF65-F5344CB8AC3E}">
        <p14:creationId xmlns:p14="http://schemas.microsoft.com/office/powerpoint/2010/main" val="102779566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3" name="Rectangle 12"/>
          <p:cNvSpPr/>
          <p:nvPr/>
        </p:nvSpPr>
        <p:spPr>
          <a:xfrm>
            <a:off x="0" y="0"/>
            <a:ext cx="12192000" cy="658665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noFill/>
              </a:ln>
            </a:endParaRPr>
          </a:p>
        </p:txBody>
      </p:sp>
      <p:sp>
        <p:nvSpPr>
          <p:cNvPr id="10" name="Rectangle 9"/>
          <p:cNvSpPr/>
          <p:nvPr/>
        </p:nvSpPr>
        <p:spPr>
          <a:xfrm>
            <a:off x="0" y="-13261"/>
            <a:ext cx="6679474" cy="748551"/>
          </a:xfrm>
          <a:prstGeom prst="rect">
            <a:avLst/>
          </a:prstGeom>
          <a:solidFill>
            <a:srgbClr val="689B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a:off x="6679474" y="-13262"/>
            <a:ext cx="5512526" cy="748551"/>
          </a:xfrm>
          <a:prstGeom prst="rect">
            <a:avLst/>
          </a:prstGeom>
          <a:solidFill>
            <a:srgbClr val="365A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 name="Group 4"/>
          <p:cNvGrpSpPr/>
          <p:nvPr/>
        </p:nvGrpSpPr>
        <p:grpSpPr>
          <a:xfrm>
            <a:off x="0" y="1142856"/>
            <a:ext cx="12192000" cy="182880"/>
            <a:chOff x="0" y="1142856"/>
            <a:chExt cx="12192000" cy="182880"/>
          </a:xfrm>
        </p:grpSpPr>
        <p:cxnSp>
          <p:nvCxnSpPr>
            <p:cNvPr id="12" name="Straight Connector 11"/>
            <p:cNvCxnSpPr/>
            <p:nvPr userDrawn="1"/>
          </p:nvCxnSpPr>
          <p:spPr>
            <a:xfrm>
              <a:off x="3466011" y="1229942"/>
              <a:ext cx="8725989"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Rectangle 13"/>
            <p:cNvSpPr/>
            <p:nvPr userDrawn="1"/>
          </p:nvSpPr>
          <p:spPr>
            <a:xfrm>
              <a:off x="0" y="1142856"/>
              <a:ext cx="3631474" cy="182880"/>
            </a:xfrm>
            <a:prstGeom prst="rect">
              <a:avLst/>
            </a:prstGeom>
            <a:solidFill>
              <a:srgbClr val="689B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 name="Group 6"/>
          <p:cNvGrpSpPr/>
          <p:nvPr/>
        </p:nvGrpSpPr>
        <p:grpSpPr>
          <a:xfrm rot="10800000">
            <a:off x="13063" y="3655229"/>
            <a:ext cx="12192000" cy="182880"/>
            <a:chOff x="152400" y="1295256"/>
            <a:chExt cx="12192000" cy="182880"/>
          </a:xfrm>
        </p:grpSpPr>
        <p:cxnSp>
          <p:nvCxnSpPr>
            <p:cNvPr id="15" name="Straight Connector 14"/>
            <p:cNvCxnSpPr/>
            <p:nvPr userDrawn="1"/>
          </p:nvCxnSpPr>
          <p:spPr>
            <a:xfrm>
              <a:off x="3618411" y="1382342"/>
              <a:ext cx="8725989"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Rectangle 15"/>
            <p:cNvSpPr/>
            <p:nvPr userDrawn="1"/>
          </p:nvSpPr>
          <p:spPr>
            <a:xfrm>
              <a:off x="152400" y="1295256"/>
              <a:ext cx="3631474" cy="182880"/>
            </a:xfrm>
            <a:prstGeom prst="rect">
              <a:avLst/>
            </a:prstGeom>
            <a:solidFill>
              <a:srgbClr val="689B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 name="Title 1"/>
          <p:cNvSpPr>
            <a:spLocks noGrp="1"/>
          </p:cNvSpPr>
          <p:nvPr>
            <p:ph type="ctrTitle"/>
          </p:nvPr>
        </p:nvSpPr>
        <p:spPr>
          <a:xfrm>
            <a:off x="391886" y="1325735"/>
            <a:ext cx="11434354" cy="2329491"/>
          </a:xfrm>
        </p:spPr>
        <p:txBody>
          <a:bodyPr anchor="ctr" anchorCtr="0"/>
          <a:lstStyle>
            <a:lvl1pPr algn="ctr">
              <a:defRPr sz="6000"/>
            </a:lvl1pPr>
          </a:lstStyle>
          <a:p>
            <a:r>
              <a:rPr lang="en-US" dirty="0" smtClean="0"/>
              <a:t>Click to edit Master title style</a:t>
            </a:r>
            <a:endParaRPr lang="en-US" dirty="0"/>
          </a:p>
        </p:txBody>
      </p:sp>
      <p:sp>
        <p:nvSpPr>
          <p:cNvPr id="3" name="Subtitle 2"/>
          <p:cNvSpPr>
            <a:spLocks noGrp="1"/>
          </p:cNvSpPr>
          <p:nvPr>
            <p:ph type="subTitle" idx="1"/>
          </p:nvPr>
        </p:nvSpPr>
        <p:spPr>
          <a:xfrm>
            <a:off x="391886" y="4029677"/>
            <a:ext cx="11434354" cy="1586286"/>
          </a:xfrm>
        </p:spPr>
        <p:txBody>
          <a:bodyPr>
            <a:normAutofit/>
          </a:bodyPr>
          <a:lstStyle>
            <a:lvl1pPr marL="0" indent="0" algn="ctr">
              <a:buNone/>
              <a:defRPr sz="2800">
                <a:solidFill>
                  <a:srgbClr val="365A89"/>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pic>
        <p:nvPicPr>
          <p:cNvPr id="18" name="Picture 1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81604" y="5876078"/>
            <a:ext cx="2028789" cy="484632"/>
          </a:xfrm>
          <a:prstGeom prst="rect">
            <a:avLst/>
          </a:prstGeom>
        </p:spPr>
      </p:pic>
      <p:sp>
        <p:nvSpPr>
          <p:cNvPr id="19" name="Rectangle 18"/>
          <p:cNvSpPr/>
          <p:nvPr/>
        </p:nvSpPr>
        <p:spPr>
          <a:xfrm>
            <a:off x="0" y="6543109"/>
            <a:ext cx="6679474" cy="320040"/>
          </a:xfrm>
          <a:prstGeom prst="rect">
            <a:avLst/>
          </a:prstGeom>
          <a:solidFill>
            <a:srgbClr val="689BC7"/>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rtlCol="0" anchor="ctr"/>
          <a:lstStyle/>
          <a:p>
            <a:pPr algn="l"/>
            <a:endParaRPr lang="en-US" sz="1800" dirty="0"/>
          </a:p>
        </p:txBody>
      </p:sp>
      <p:sp>
        <p:nvSpPr>
          <p:cNvPr id="20" name="Slide Number Placeholder 5"/>
          <p:cNvSpPr>
            <a:spLocks noGrp="1"/>
          </p:cNvSpPr>
          <p:nvPr>
            <p:ph type="sldNum" sz="quarter" idx="4"/>
          </p:nvPr>
        </p:nvSpPr>
        <p:spPr>
          <a:xfrm>
            <a:off x="4724400" y="6543108"/>
            <a:ext cx="2743200" cy="320040"/>
          </a:xfrm>
          <a:prstGeom prst="rect">
            <a:avLst/>
          </a:prstGeom>
        </p:spPr>
        <p:txBody>
          <a:bodyPr vert="horz" lIns="91440" tIns="45720" rIns="91440" bIns="45720" rtlCol="0" anchor="ctr"/>
          <a:lstStyle>
            <a:lvl1pPr algn="ctr">
              <a:defRPr sz="1400" b="0">
                <a:solidFill>
                  <a:schemeClr val="bg1"/>
                </a:solidFill>
              </a:defRPr>
            </a:lvl1pPr>
          </a:lstStyle>
          <a:p>
            <a:fld id="{850BEA78-8F01-4CF4-BA7F-1779BE85B204}" type="slidenum">
              <a:rPr lang="en-US" smtClean="0"/>
              <a:pPr/>
              <a:t>‹#›</a:t>
            </a:fld>
            <a:endParaRPr lang="en-US" dirty="0"/>
          </a:p>
        </p:txBody>
      </p:sp>
      <p:sp>
        <p:nvSpPr>
          <p:cNvPr id="21" name="Rectangle 20"/>
          <p:cNvSpPr/>
          <p:nvPr/>
        </p:nvSpPr>
        <p:spPr>
          <a:xfrm>
            <a:off x="6679474" y="6543108"/>
            <a:ext cx="5512526" cy="320040"/>
          </a:xfrm>
          <a:prstGeom prst="rect">
            <a:avLst/>
          </a:prstGeom>
          <a:solidFill>
            <a:srgbClr val="365A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p:cNvSpPr/>
          <p:nvPr userDrawn="1"/>
        </p:nvSpPr>
        <p:spPr>
          <a:xfrm>
            <a:off x="0" y="0"/>
            <a:ext cx="12192000" cy="658665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noFill/>
              </a:ln>
            </a:endParaRPr>
          </a:p>
        </p:txBody>
      </p:sp>
      <p:sp>
        <p:nvSpPr>
          <p:cNvPr id="22" name="Rectangle 21"/>
          <p:cNvSpPr/>
          <p:nvPr userDrawn="1"/>
        </p:nvSpPr>
        <p:spPr>
          <a:xfrm>
            <a:off x="0" y="-13261"/>
            <a:ext cx="6679474" cy="748551"/>
          </a:xfrm>
          <a:prstGeom prst="rect">
            <a:avLst/>
          </a:prstGeom>
          <a:solidFill>
            <a:srgbClr val="689B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p:cNvSpPr/>
          <p:nvPr userDrawn="1"/>
        </p:nvSpPr>
        <p:spPr>
          <a:xfrm>
            <a:off x="6679474" y="-13262"/>
            <a:ext cx="5512526" cy="748551"/>
          </a:xfrm>
          <a:prstGeom prst="rect">
            <a:avLst/>
          </a:prstGeom>
          <a:solidFill>
            <a:srgbClr val="365A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4" name="Group 23"/>
          <p:cNvGrpSpPr/>
          <p:nvPr userDrawn="1"/>
        </p:nvGrpSpPr>
        <p:grpSpPr>
          <a:xfrm>
            <a:off x="0" y="1142856"/>
            <a:ext cx="12192000" cy="182880"/>
            <a:chOff x="0" y="1142856"/>
            <a:chExt cx="12192000" cy="182880"/>
          </a:xfrm>
        </p:grpSpPr>
        <p:cxnSp>
          <p:nvCxnSpPr>
            <p:cNvPr id="25" name="Straight Connector 24"/>
            <p:cNvCxnSpPr/>
            <p:nvPr userDrawn="1"/>
          </p:nvCxnSpPr>
          <p:spPr>
            <a:xfrm>
              <a:off x="3466011" y="1229942"/>
              <a:ext cx="8725989"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Rectangle 25"/>
            <p:cNvSpPr/>
            <p:nvPr userDrawn="1"/>
          </p:nvSpPr>
          <p:spPr>
            <a:xfrm>
              <a:off x="0" y="1142856"/>
              <a:ext cx="3631474" cy="182880"/>
            </a:xfrm>
            <a:prstGeom prst="rect">
              <a:avLst/>
            </a:prstGeom>
            <a:solidFill>
              <a:srgbClr val="689B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7" name="Group 26"/>
          <p:cNvGrpSpPr/>
          <p:nvPr userDrawn="1"/>
        </p:nvGrpSpPr>
        <p:grpSpPr>
          <a:xfrm rot="10800000">
            <a:off x="13063" y="3655229"/>
            <a:ext cx="12192000" cy="182880"/>
            <a:chOff x="152400" y="1295256"/>
            <a:chExt cx="12192000" cy="182880"/>
          </a:xfrm>
        </p:grpSpPr>
        <p:cxnSp>
          <p:nvCxnSpPr>
            <p:cNvPr id="28" name="Straight Connector 27"/>
            <p:cNvCxnSpPr/>
            <p:nvPr userDrawn="1"/>
          </p:nvCxnSpPr>
          <p:spPr>
            <a:xfrm>
              <a:off x="3618411" y="1382342"/>
              <a:ext cx="8725989"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Rectangle 28"/>
            <p:cNvSpPr/>
            <p:nvPr userDrawn="1"/>
          </p:nvSpPr>
          <p:spPr>
            <a:xfrm>
              <a:off x="152400" y="1295256"/>
              <a:ext cx="3631474" cy="182880"/>
            </a:xfrm>
            <a:prstGeom prst="rect">
              <a:avLst/>
            </a:prstGeom>
            <a:solidFill>
              <a:srgbClr val="689B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30" name="Picture 2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081604" y="5876078"/>
            <a:ext cx="2028789" cy="484632"/>
          </a:xfrm>
          <a:prstGeom prst="rect">
            <a:avLst/>
          </a:prstGeom>
        </p:spPr>
      </p:pic>
      <p:sp>
        <p:nvSpPr>
          <p:cNvPr id="31" name="Rectangle 30"/>
          <p:cNvSpPr/>
          <p:nvPr userDrawn="1"/>
        </p:nvSpPr>
        <p:spPr>
          <a:xfrm>
            <a:off x="0" y="6543109"/>
            <a:ext cx="6679474" cy="320040"/>
          </a:xfrm>
          <a:prstGeom prst="rect">
            <a:avLst/>
          </a:prstGeom>
          <a:solidFill>
            <a:srgbClr val="689BC7"/>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rtlCol="0" anchor="ctr"/>
          <a:lstStyle/>
          <a:p>
            <a:pPr algn="l"/>
            <a:endParaRPr lang="en-US" sz="1800" dirty="0"/>
          </a:p>
        </p:txBody>
      </p:sp>
      <p:sp>
        <p:nvSpPr>
          <p:cNvPr id="32" name="Rectangle 31"/>
          <p:cNvSpPr/>
          <p:nvPr userDrawn="1"/>
        </p:nvSpPr>
        <p:spPr>
          <a:xfrm>
            <a:off x="6679474" y="6543108"/>
            <a:ext cx="5512526" cy="320040"/>
          </a:xfrm>
          <a:prstGeom prst="rect">
            <a:avLst/>
          </a:prstGeom>
          <a:solidFill>
            <a:srgbClr val="365A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154160122"/>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18011" y="150829"/>
            <a:ext cx="11390811" cy="999242"/>
          </a:xfrm>
        </p:spPr>
        <p:txBody>
          <a:bodyPr>
            <a:normAutofit/>
          </a:bodyPr>
          <a:lstStyle>
            <a:lvl1pPr algn="l">
              <a:defRPr sz="4000" b="1"/>
            </a:lvl1pPr>
          </a:lstStyle>
          <a:p>
            <a:r>
              <a:rPr lang="en-US" dirty="0" smtClean="0"/>
              <a:t>Click to edit Master title style</a:t>
            </a:r>
            <a:endParaRPr lang="en-US" dirty="0"/>
          </a:p>
        </p:txBody>
      </p:sp>
      <p:sp>
        <p:nvSpPr>
          <p:cNvPr id="3" name="Content Placeholder 2"/>
          <p:cNvSpPr>
            <a:spLocks noGrp="1"/>
          </p:cNvSpPr>
          <p:nvPr>
            <p:ph idx="1"/>
          </p:nvPr>
        </p:nvSpPr>
        <p:spPr>
          <a:xfrm>
            <a:off x="418011" y="1432874"/>
            <a:ext cx="11390811" cy="5153779"/>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Slide Number Placeholder 5"/>
          <p:cNvSpPr>
            <a:spLocks noGrp="1"/>
          </p:cNvSpPr>
          <p:nvPr>
            <p:ph type="sldNum" sz="quarter" idx="4"/>
          </p:nvPr>
        </p:nvSpPr>
        <p:spPr>
          <a:xfrm>
            <a:off x="4724400" y="6586653"/>
            <a:ext cx="2743200" cy="271348"/>
          </a:xfrm>
          <a:prstGeom prst="rect">
            <a:avLst/>
          </a:prstGeom>
        </p:spPr>
        <p:txBody>
          <a:bodyPr vert="horz" lIns="91440" tIns="45720" rIns="91440" bIns="45720" rtlCol="0" anchor="ctr"/>
          <a:lstStyle>
            <a:lvl1pPr algn="ctr">
              <a:defRPr sz="1400" b="0">
                <a:solidFill>
                  <a:schemeClr val="bg1"/>
                </a:solidFill>
              </a:defRPr>
            </a:lvl1pPr>
          </a:lstStyle>
          <a:p>
            <a:fld id="{850BEA78-8F01-4CF4-BA7F-1779BE85B204}" type="slidenum">
              <a:rPr lang="en-US" smtClean="0"/>
              <a:pPr/>
              <a:t>‹#›</a:t>
            </a:fld>
            <a:endParaRPr lang="en-US" dirty="0"/>
          </a:p>
        </p:txBody>
      </p:sp>
    </p:spTree>
    <p:extLst>
      <p:ext uri="{BB962C8B-B14F-4D97-AF65-F5344CB8AC3E}">
        <p14:creationId xmlns:p14="http://schemas.microsoft.com/office/powerpoint/2010/main" val="382529010"/>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5" name="Rectangle 4"/>
          <p:cNvSpPr/>
          <p:nvPr/>
        </p:nvSpPr>
        <p:spPr>
          <a:xfrm>
            <a:off x="0" y="0"/>
            <a:ext cx="12192000" cy="658665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noFill/>
              </a:ln>
            </a:endParaRPr>
          </a:p>
        </p:txBody>
      </p:sp>
      <p:sp>
        <p:nvSpPr>
          <p:cNvPr id="2" name="Title 1"/>
          <p:cNvSpPr>
            <a:spLocks noGrp="1"/>
          </p:cNvSpPr>
          <p:nvPr>
            <p:ph type="title"/>
          </p:nvPr>
        </p:nvSpPr>
        <p:spPr>
          <a:xfrm>
            <a:off x="386499" y="1317029"/>
            <a:ext cx="11425287" cy="2971782"/>
          </a:xfrm>
        </p:spPr>
        <p:txBody>
          <a:bodyPr anchor="ctr" anchorCtr="0"/>
          <a:lstStyle>
            <a:lvl1pPr algn="ctr">
              <a:defRPr sz="6000">
                <a:solidFill>
                  <a:srgbClr val="365A89"/>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386499" y="4589463"/>
            <a:ext cx="11425287" cy="1500187"/>
          </a:xfrm>
        </p:spPr>
        <p:txBody>
          <a:bodyPr/>
          <a:lstStyle>
            <a:lvl1pPr marL="0" indent="0" algn="ctr">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 Master text styles</a:t>
            </a:r>
          </a:p>
        </p:txBody>
      </p:sp>
      <p:sp>
        <p:nvSpPr>
          <p:cNvPr id="9" name="Rectangle 8"/>
          <p:cNvSpPr/>
          <p:nvPr/>
        </p:nvSpPr>
        <p:spPr>
          <a:xfrm>
            <a:off x="0" y="-13261"/>
            <a:ext cx="6679474" cy="748551"/>
          </a:xfrm>
          <a:prstGeom prst="rect">
            <a:avLst/>
          </a:prstGeom>
          <a:solidFill>
            <a:srgbClr val="689B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6679474" y="-13262"/>
            <a:ext cx="5512526" cy="748551"/>
          </a:xfrm>
          <a:prstGeom prst="rect">
            <a:avLst/>
          </a:prstGeom>
          <a:solidFill>
            <a:srgbClr val="365A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 name="Group 10"/>
          <p:cNvGrpSpPr/>
          <p:nvPr/>
        </p:nvGrpSpPr>
        <p:grpSpPr>
          <a:xfrm>
            <a:off x="0" y="1142856"/>
            <a:ext cx="12192000" cy="182880"/>
            <a:chOff x="0" y="1142856"/>
            <a:chExt cx="12192000" cy="182880"/>
          </a:xfrm>
        </p:grpSpPr>
        <p:cxnSp>
          <p:nvCxnSpPr>
            <p:cNvPr id="12" name="Straight Connector 11"/>
            <p:cNvCxnSpPr/>
            <p:nvPr userDrawn="1"/>
          </p:nvCxnSpPr>
          <p:spPr>
            <a:xfrm>
              <a:off x="3466011" y="1229942"/>
              <a:ext cx="8725989"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Rectangle 12"/>
            <p:cNvSpPr/>
            <p:nvPr userDrawn="1"/>
          </p:nvSpPr>
          <p:spPr>
            <a:xfrm>
              <a:off x="0" y="1142856"/>
              <a:ext cx="3631474" cy="182880"/>
            </a:xfrm>
            <a:prstGeom prst="rect">
              <a:avLst/>
            </a:prstGeom>
            <a:solidFill>
              <a:srgbClr val="689B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6" name="Group 13"/>
          <p:cNvGrpSpPr/>
          <p:nvPr/>
        </p:nvGrpSpPr>
        <p:grpSpPr>
          <a:xfrm rot="10800000">
            <a:off x="0" y="4288813"/>
            <a:ext cx="12192000" cy="182880"/>
            <a:chOff x="152400" y="1295256"/>
            <a:chExt cx="12192000" cy="182880"/>
          </a:xfrm>
        </p:grpSpPr>
        <p:cxnSp>
          <p:nvCxnSpPr>
            <p:cNvPr id="15" name="Straight Connector 14"/>
            <p:cNvCxnSpPr/>
            <p:nvPr userDrawn="1"/>
          </p:nvCxnSpPr>
          <p:spPr>
            <a:xfrm>
              <a:off x="3618411" y="1382342"/>
              <a:ext cx="8725989"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Rectangle 15"/>
            <p:cNvSpPr/>
            <p:nvPr userDrawn="1"/>
          </p:nvSpPr>
          <p:spPr>
            <a:xfrm>
              <a:off x="152400" y="1295256"/>
              <a:ext cx="3631474" cy="182880"/>
            </a:xfrm>
            <a:prstGeom prst="rect">
              <a:avLst/>
            </a:prstGeom>
            <a:solidFill>
              <a:srgbClr val="689B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1" name="Rectangle 20"/>
          <p:cNvSpPr/>
          <p:nvPr/>
        </p:nvSpPr>
        <p:spPr>
          <a:xfrm>
            <a:off x="0" y="6543109"/>
            <a:ext cx="6679474" cy="320040"/>
          </a:xfrm>
          <a:prstGeom prst="rect">
            <a:avLst/>
          </a:prstGeom>
          <a:solidFill>
            <a:srgbClr val="689BC7"/>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rtlCol="0" anchor="ctr"/>
          <a:lstStyle/>
          <a:p>
            <a:pPr algn="l"/>
            <a:endParaRPr lang="en-US" sz="1800" dirty="0"/>
          </a:p>
        </p:txBody>
      </p:sp>
      <p:sp>
        <p:nvSpPr>
          <p:cNvPr id="22" name="Slide Number Placeholder 5"/>
          <p:cNvSpPr>
            <a:spLocks noGrp="1"/>
          </p:cNvSpPr>
          <p:nvPr>
            <p:ph type="sldNum" sz="quarter" idx="4"/>
          </p:nvPr>
        </p:nvSpPr>
        <p:spPr>
          <a:xfrm>
            <a:off x="4724400" y="6543108"/>
            <a:ext cx="2743200" cy="320040"/>
          </a:xfrm>
          <a:prstGeom prst="rect">
            <a:avLst/>
          </a:prstGeom>
        </p:spPr>
        <p:txBody>
          <a:bodyPr vert="horz" lIns="91440" tIns="45720" rIns="91440" bIns="45720" rtlCol="0" anchor="ctr"/>
          <a:lstStyle>
            <a:lvl1pPr algn="ctr">
              <a:defRPr sz="1400" b="0">
                <a:solidFill>
                  <a:schemeClr val="bg1"/>
                </a:solidFill>
              </a:defRPr>
            </a:lvl1pPr>
          </a:lstStyle>
          <a:p>
            <a:fld id="{850BEA78-8F01-4CF4-BA7F-1779BE85B204}" type="slidenum">
              <a:rPr lang="en-US" smtClean="0"/>
              <a:pPr/>
              <a:t>‹#›</a:t>
            </a:fld>
            <a:endParaRPr lang="en-US" dirty="0"/>
          </a:p>
        </p:txBody>
      </p:sp>
      <p:sp>
        <p:nvSpPr>
          <p:cNvPr id="23" name="Rectangle 22"/>
          <p:cNvSpPr/>
          <p:nvPr/>
        </p:nvSpPr>
        <p:spPr>
          <a:xfrm>
            <a:off x="6679474" y="6543108"/>
            <a:ext cx="5512526" cy="320040"/>
          </a:xfrm>
          <a:prstGeom prst="rect">
            <a:avLst/>
          </a:prstGeom>
          <a:solidFill>
            <a:srgbClr val="365A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4" name="Picture 2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98105" y="6581549"/>
            <a:ext cx="2075263" cy="240879"/>
          </a:xfrm>
          <a:prstGeom prst="rect">
            <a:avLst/>
          </a:prstGeom>
        </p:spPr>
      </p:pic>
      <p:sp>
        <p:nvSpPr>
          <p:cNvPr id="17" name="Rectangle 16"/>
          <p:cNvSpPr/>
          <p:nvPr userDrawn="1"/>
        </p:nvSpPr>
        <p:spPr>
          <a:xfrm>
            <a:off x="0" y="0"/>
            <a:ext cx="12192000" cy="658665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noFill/>
              </a:ln>
            </a:endParaRPr>
          </a:p>
        </p:txBody>
      </p:sp>
      <p:sp>
        <p:nvSpPr>
          <p:cNvPr id="18" name="Rectangle 17"/>
          <p:cNvSpPr/>
          <p:nvPr userDrawn="1"/>
        </p:nvSpPr>
        <p:spPr>
          <a:xfrm>
            <a:off x="0" y="-13261"/>
            <a:ext cx="6679474" cy="748551"/>
          </a:xfrm>
          <a:prstGeom prst="rect">
            <a:avLst/>
          </a:prstGeom>
          <a:solidFill>
            <a:srgbClr val="689B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p:cNvSpPr/>
          <p:nvPr userDrawn="1"/>
        </p:nvSpPr>
        <p:spPr>
          <a:xfrm>
            <a:off x="6679474" y="-13262"/>
            <a:ext cx="5512526" cy="748551"/>
          </a:xfrm>
          <a:prstGeom prst="rect">
            <a:avLst/>
          </a:prstGeom>
          <a:solidFill>
            <a:srgbClr val="365A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0" name="Group 19"/>
          <p:cNvGrpSpPr/>
          <p:nvPr userDrawn="1"/>
        </p:nvGrpSpPr>
        <p:grpSpPr>
          <a:xfrm>
            <a:off x="0" y="1142856"/>
            <a:ext cx="12192000" cy="182880"/>
            <a:chOff x="0" y="1142856"/>
            <a:chExt cx="12192000" cy="182880"/>
          </a:xfrm>
        </p:grpSpPr>
        <p:cxnSp>
          <p:nvCxnSpPr>
            <p:cNvPr id="25" name="Straight Connector 24"/>
            <p:cNvCxnSpPr/>
            <p:nvPr userDrawn="1"/>
          </p:nvCxnSpPr>
          <p:spPr>
            <a:xfrm>
              <a:off x="3466011" y="1229942"/>
              <a:ext cx="8725989"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Rectangle 25"/>
            <p:cNvSpPr/>
            <p:nvPr userDrawn="1"/>
          </p:nvSpPr>
          <p:spPr>
            <a:xfrm>
              <a:off x="0" y="1142856"/>
              <a:ext cx="3631474" cy="182880"/>
            </a:xfrm>
            <a:prstGeom prst="rect">
              <a:avLst/>
            </a:prstGeom>
            <a:solidFill>
              <a:srgbClr val="689B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7" name="Group 26"/>
          <p:cNvGrpSpPr/>
          <p:nvPr userDrawn="1"/>
        </p:nvGrpSpPr>
        <p:grpSpPr>
          <a:xfrm rot="10800000">
            <a:off x="0" y="4288813"/>
            <a:ext cx="12192000" cy="182880"/>
            <a:chOff x="152400" y="1295256"/>
            <a:chExt cx="12192000" cy="182880"/>
          </a:xfrm>
        </p:grpSpPr>
        <p:cxnSp>
          <p:nvCxnSpPr>
            <p:cNvPr id="28" name="Straight Connector 27"/>
            <p:cNvCxnSpPr/>
            <p:nvPr userDrawn="1"/>
          </p:nvCxnSpPr>
          <p:spPr>
            <a:xfrm>
              <a:off x="3618411" y="1382342"/>
              <a:ext cx="8725989"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Rectangle 28"/>
            <p:cNvSpPr/>
            <p:nvPr userDrawn="1"/>
          </p:nvSpPr>
          <p:spPr>
            <a:xfrm>
              <a:off x="152400" y="1295256"/>
              <a:ext cx="3631474" cy="182880"/>
            </a:xfrm>
            <a:prstGeom prst="rect">
              <a:avLst/>
            </a:prstGeom>
            <a:solidFill>
              <a:srgbClr val="689B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0" name="Rectangle 29"/>
          <p:cNvSpPr/>
          <p:nvPr userDrawn="1"/>
        </p:nvSpPr>
        <p:spPr>
          <a:xfrm>
            <a:off x="0" y="6543109"/>
            <a:ext cx="6679474" cy="320040"/>
          </a:xfrm>
          <a:prstGeom prst="rect">
            <a:avLst/>
          </a:prstGeom>
          <a:solidFill>
            <a:srgbClr val="689BC7"/>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rtlCol="0" anchor="ctr"/>
          <a:lstStyle/>
          <a:p>
            <a:pPr algn="l"/>
            <a:endParaRPr lang="en-US" sz="1800" dirty="0"/>
          </a:p>
        </p:txBody>
      </p:sp>
      <p:sp>
        <p:nvSpPr>
          <p:cNvPr id="31" name="Rectangle 30"/>
          <p:cNvSpPr/>
          <p:nvPr userDrawn="1"/>
        </p:nvSpPr>
        <p:spPr>
          <a:xfrm>
            <a:off x="6679474" y="6543108"/>
            <a:ext cx="5512526" cy="320040"/>
          </a:xfrm>
          <a:prstGeom prst="rect">
            <a:avLst/>
          </a:prstGeom>
          <a:solidFill>
            <a:srgbClr val="365A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2" name="Picture 3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98105" y="6581549"/>
            <a:ext cx="2075263" cy="240879"/>
          </a:xfrm>
          <a:prstGeom prst="rect">
            <a:avLst/>
          </a:prstGeom>
        </p:spPr>
      </p:pic>
    </p:spTree>
    <p:extLst>
      <p:ext uri="{BB962C8B-B14F-4D97-AF65-F5344CB8AC3E}">
        <p14:creationId xmlns:p14="http://schemas.microsoft.com/office/powerpoint/2010/main" val="76970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18011" y="150829"/>
            <a:ext cx="11390811" cy="999242"/>
          </a:xfrm>
        </p:spPr>
        <p:txBody>
          <a:bodyPr>
            <a:normAutofit/>
          </a:bodyPr>
          <a:lstStyle>
            <a:lvl1pPr algn="l">
              <a:defRPr sz="4000" b="1"/>
            </a:lvl1pPr>
          </a:lstStyle>
          <a:p>
            <a:r>
              <a:rPr lang="en-US" dirty="0" smtClean="0"/>
              <a:t>Click to edit Master title style</a:t>
            </a:r>
            <a:endParaRPr lang="en-US" dirty="0"/>
          </a:p>
        </p:txBody>
      </p:sp>
      <p:sp>
        <p:nvSpPr>
          <p:cNvPr id="3" name="Content Placeholder 2"/>
          <p:cNvSpPr>
            <a:spLocks noGrp="1"/>
          </p:cNvSpPr>
          <p:nvPr>
            <p:ph idx="1"/>
          </p:nvPr>
        </p:nvSpPr>
        <p:spPr>
          <a:xfrm>
            <a:off x="418011" y="1432874"/>
            <a:ext cx="11390811" cy="5153779"/>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Slide Number Placeholder 5"/>
          <p:cNvSpPr>
            <a:spLocks noGrp="1"/>
          </p:cNvSpPr>
          <p:nvPr>
            <p:ph type="sldNum" sz="quarter" idx="4"/>
          </p:nvPr>
        </p:nvSpPr>
        <p:spPr>
          <a:xfrm>
            <a:off x="4724400" y="6586653"/>
            <a:ext cx="2743200" cy="271348"/>
          </a:xfrm>
          <a:prstGeom prst="rect">
            <a:avLst/>
          </a:prstGeom>
        </p:spPr>
        <p:txBody>
          <a:bodyPr vert="horz" lIns="91440" tIns="45720" rIns="91440" bIns="45720" rtlCol="0" anchor="ctr"/>
          <a:lstStyle>
            <a:lvl1pPr algn="ctr">
              <a:defRPr sz="1400" b="0">
                <a:solidFill>
                  <a:schemeClr val="bg1"/>
                </a:solidFill>
              </a:defRPr>
            </a:lvl1pPr>
          </a:lstStyle>
          <a:p>
            <a:fld id="{850BEA78-8F01-4CF4-BA7F-1779BE85B204}" type="slidenum">
              <a:rPr lang="en-US" smtClean="0"/>
              <a:pPr/>
              <a:t>‹#›</a:t>
            </a:fld>
            <a:endParaRPr lang="en-US" dirty="0"/>
          </a:p>
        </p:txBody>
      </p:sp>
    </p:spTree>
    <p:extLst>
      <p:ext uri="{BB962C8B-B14F-4D97-AF65-F5344CB8AC3E}">
        <p14:creationId xmlns:p14="http://schemas.microsoft.com/office/powerpoint/2010/main" val="382529010"/>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p>
            <a:fld id="{850BEA78-8F01-4CF4-BA7F-1779BE85B204}" type="slidenum">
              <a:rPr lang="en-US" smtClean="0"/>
              <a:pPr/>
              <a:t>‹#›</a:t>
            </a:fld>
            <a:endParaRPr lang="en-US" dirty="0"/>
          </a:p>
        </p:txBody>
      </p:sp>
    </p:spTree>
    <p:extLst>
      <p:ext uri="{BB962C8B-B14F-4D97-AF65-F5344CB8AC3E}">
        <p14:creationId xmlns:p14="http://schemas.microsoft.com/office/powerpoint/2010/main" val="74505373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6499" y="131976"/>
            <a:ext cx="11415859" cy="1008668"/>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p>
            <a:fld id="{850BEA78-8F01-4CF4-BA7F-1779BE85B204}" type="slidenum">
              <a:rPr lang="en-US" smtClean="0"/>
              <a:pPr/>
              <a:t>‹#›</a:t>
            </a:fld>
            <a:endParaRPr lang="en-US" dirty="0"/>
          </a:p>
        </p:txBody>
      </p:sp>
    </p:spTree>
    <p:extLst>
      <p:ext uri="{BB962C8B-B14F-4D97-AF65-F5344CB8AC3E}">
        <p14:creationId xmlns:p14="http://schemas.microsoft.com/office/powerpoint/2010/main" val="28906228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850BEA78-8F01-4CF4-BA7F-1779BE85B204}" type="slidenum">
              <a:rPr lang="en-US" smtClean="0"/>
              <a:pPr/>
              <a:t>‹#›</a:t>
            </a:fld>
            <a:endParaRPr lang="en-US" dirty="0"/>
          </a:p>
        </p:txBody>
      </p:sp>
    </p:spTree>
    <p:extLst>
      <p:ext uri="{BB962C8B-B14F-4D97-AF65-F5344CB8AC3E}">
        <p14:creationId xmlns:p14="http://schemas.microsoft.com/office/powerpoint/2010/main" val="184270875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850BEA78-8F01-4CF4-BA7F-1779BE85B204}" type="slidenum">
              <a:rPr lang="en-US" smtClean="0"/>
              <a:pPr/>
              <a:t>‹#›</a:t>
            </a:fld>
            <a:endParaRPr lang="en-US" dirty="0"/>
          </a:p>
        </p:txBody>
      </p:sp>
    </p:spTree>
    <p:extLst>
      <p:ext uri="{BB962C8B-B14F-4D97-AF65-F5344CB8AC3E}">
        <p14:creationId xmlns:p14="http://schemas.microsoft.com/office/powerpoint/2010/main" val="231871642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p:cSld name="Custom Layout">
    <p:spTree>
      <p:nvGrpSpPr>
        <p:cNvPr id="1" name=""/>
        <p:cNvGrpSpPr/>
        <p:nvPr/>
      </p:nvGrpSpPr>
      <p:grpSpPr>
        <a:xfrm>
          <a:off x="0" y="0"/>
          <a:ext cx="0" cy="0"/>
          <a:chOff x="0" y="0"/>
          <a:chExt cx="0" cy="0"/>
        </a:xfrm>
      </p:grpSpPr>
      <p:sp>
        <p:nvSpPr>
          <p:cNvPr id="11" name="Rectangle 10"/>
          <p:cNvSpPr/>
          <p:nvPr/>
        </p:nvSpPr>
        <p:spPr>
          <a:xfrm>
            <a:off x="0" y="-13260"/>
            <a:ext cx="6679474" cy="296064"/>
          </a:xfrm>
          <a:prstGeom prst="rect">
            <a:avLst/>
          </a:prstGeom>
          <a:solidFill>
            <a:srgbClr val="689B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6679474" y="-13261"/>
            <a:ext cx="5512526" cy="296064"/>
          </a:xfrm>
          <a:prstGeom prst="rect">
            <a:avLst/>
          </a:prstGeom>
          <a:solidFill>
            <a:srgbClr val="365A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6543109"/>
            <a:ext cx="6679474" cy="320040"/>
          </a:xfrm>
          <a:prstGeom prst="rect">
            <a:avLst/>
          </a:prstGeom>
          <a:solidFill>
            <a:srgbClr val="689BC7"/>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rtlCol="0" anchor="ctr"/>
          <a:lstStyle/>
          <a:p>
            <a:pPr algn="l"/>
            <a:endParaRPr lang="en-US" sz="1800" dirty="0"/>
          </a:p>
        </p:txBody>
      </p:sp>
      <p:sp>
        <p:nvSpPr>
          <p:cNvPr id="15" name="Slide Number Placeholder 5"/>
          <p:cNvSpPr>
            <a:spLocks noGrp="1"/>
          </p:cNvSpPr>
          <p:nvPr>
            <p:ph type="sldNum" sz="quarter" idx="4"/>
          </p:nvPr>
        </p:nvSpPr>
        <p:spPr>
          <a:xfrm>
            <a:off x="4724400" y="6543108"/>
            <a:ext cx="2743200" cy="320040"/>
          </a:xfrm>
          <a:prstGeom prst="rect">
            <a:avLst/>
          </a:prstGeom>
        </p:spPr>
        <p:txBody>
          <a:bodyPr vert="horz" lIns="91440" tIns="45720" rIns="91440" bIns="45720" rtlCol="0" anchor="ctr"/>
          <a:lstStyle>
            <a:lvl1pPr algn="ctr">
              <a:defRPr sz="1400" b="0">
                <a:solidFill>
                  <a:schemeClr val="bg1"/>
                </a:solidFill>
              </a:defRPr>
            </a:lvl1pPr>
          </a:lstStyle>
          <a:p>
            <a:fld id="{850BEA78-8F01-4CF4-BA7F-1779BE85B204}" type="slidenum">
              <a:rPr lang="en-US" smtClean="0"/>
              <a:pPr/>
              <a:t>‹#›</a:t>
            </a:fld>
            <a:endParaRPr lang="en-US" dirty="0"/>
          </a:p>
        </p:txBody>
      </p:sp>
      <p:sp>
        <p:nvSpPr>
          <p:cNvPr id="16" name="Rectangle 15"/>
          <p:cNvSpPr/>
          <p:nvPr/>
        </p:nvSpPr>
        <p:spPr>
          <a:xfrm>
            <a:off x="6679474" y="6543108"/>
            <a:ext cx="5512526" cy="320040"/>
          </a:xfrm>
          <a:prstGeom prst="rect">
            <a:avLst/>
          </a:prstGeom>
          <a:solidFill>
            <a:srgbClr val="365A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7" name="Picture 1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98105" y="6581549"/>
            <a:ext cx="2075263" cy="240879"/>
          </a:xfrm>
          <a:prstGeom prst="rect">
            <a:avLst/>
          </a:prstGeom>
        </p:spPr>
      </p:pic>
      <p:sp>
        <p:nvSpPr>
          <p:cNvPr id="8" name="Rectangle 7"/>
          <p:cNvSpPr/>
          <p:nvPr userDrawn="1"/>
        </p:nvSpPr>
        <p:spPr>
          <a:xfrm>
            <a:off x="0" y="-13260"/>
            <a:ext cx="6679474" cy="296064"/>
          </a:xfrm>
          <a:prstGeom prst="rect">
            <a:avLst/>
          </a:prstGeom>
          <a:solidFill>
            <a:srgbClr val="689B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userDrawn="1"/>
        </p:nvSpPr>
        <p:spPr>
          <a:xfrm>
            <a:off x="6679474" y="-13261"/>
            <a:ext cx="5512526" cy="296064"/>
          </a:xfrm>
          <a:prstGeom prst="rect">
            <a:avLst/>
          </a:prstGeom>
          <a:solidFill>
            <a:srgbClr val="365A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userDrawn="1"/>
        </p:nvSpPr>
        <p:spPr>
          <a:xfrm>
            <a:off x="0" y="6543109"/>
            <a:ext cx="6679474" cy="320040"/>
          </a:xfrm>
          <a:prstGeom prst="rect">
            <a:avLst/>
          </a:prstGeom>
          <a:solidFill>
            <a:srgbClr val="689BC7"/>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rtlCol="0" anchor="ctr"/>
          <a:lstStyle/>
          <a:p>
            <a:pPr algn="l"/>
            <a:endParaRPr lang="en-US" sz="1800" dirty="0"/>
          </a:p>
        </p:txBody>
      </p:sp>
      <p:sp>
        <p:nvSpPr>
          <p:cNvPr id="14" name="Rectangle 13"/>
          <p:cNvSpPr/>
          <p:nvPr userDrawn="1"/>
        </p:nvSpPr>
        <p:spPr>
          <a:xfrm>
            <a:off x="6679474" y="6543108"/>
            <a:ext cx="5512526" cy="320040"/>
          </a:xfrm>
          <a:prstGeom prst="rect">
            <a:avLst/>
          </a:prstGeom>
          <a:solidFill>
            <a:srgbClr val="365A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8" name="Picture 1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98105" y="6581549"/>
            <a:ext cx="2075263" cy="240879"/>
          </a:xfrm>
          <a:prstGeom prst="rect">
            <a:avLst/>
          </a:prstGeom>
        </p:spPr>
      </p:pic>
    </p:spTree>
    <p:extLst>
      <p:ext uri="{BB962C8B-B14F-4D97-AF65-F5344CB8AC3E}">
        <p14:creationId xmlns:p14="http://schemas.microsoft.com/office/powerpoint/2010/main" val="102779566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0" y="0"/>
            <a:ext cx="12192000" cy="658665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15" name="Rectangle 14"/>
          <p:cNvSpPr/>
          <p:nvPr userDrawn="1"/>
        </p:nvSpPr>
        <p:spPr>
          <a:xfrm>
            <a:off x="0" y="6586654"/>
            <a:ext cx="7768045" cy="271348"/>
          </a:xfrm>
          <a:prstGeom prst="rect">
            <a:avLst/>
          </a:prstGeom>
          <a:solidFill>
            <a:srgbClr val="689BC7"/>
          </a:solidFill>
          <a:ln>
            <a:solidFill>
              <a:srgbClr val="689BC7"/>
            </a:solidFill>
          </a:ln>
        </p:spPr>
        <p:style>
          <a:lnRef idx="2">
            <a:schemeClr val="accent1">
              <a:shade val="50000"/>
            </a:schemeClr>
          </a:lnRef>
          <a:fillRef idx="1">
            <a:schemeClr val="accent1"/>
          </a:fillRef>
          <a:effectRef idx="0">
            <a:schemeClr val="accent1"/>
          </a:effectRef>
          <a:fontRef idx="minor">
            <a:schemeClr val="lt1"/>
          </a:fontRef>
        </p:style>
        <p:txBody>
          <a:bodyPr lIns="457200" rtlCol="0" anchor="ctr"/>
          <a:lstStyle/>
          <a:p>
            <a:endParaRPr lang="en-US" sz="1800" dirty="0">
              <a:solidFill>
                <a:prstClr val="white"/>
              </a:solidFill>
            </a:endParaRPr>
          </a:p>
        </p:txBody>
      </p:sp>
      <p:sp>
        <p:nvSpPr>
          <p:cNvPr id="16" name="Rectangle 15"/>
          <p:cNvSpPr/>
          <p:nvPr userDrawn="1"/>
        </p:nvSpPr>
        <p:spPr>
          <a:xfrm>
            <a:off x="7768045" y="6586653"/>
            <a:ext cx="4423955" cy="271348"/>
          </a:xfrm>
          <a:prstGeom prst="rect">
            <a:avLst/>
          </a:prstGeom>
          <a:solidFill>
            <a:srgbClr val="365A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2" name="Title 1"/>
          <p:cNvSpPr>
            <a:spLocks noGrp="1"/>
          </p:cNvSpPr>
          <p:nvPr>
            <p:ph type="ctrTitle"/>
          </p:nvPr>
        </p:nvSpPr>
        <p:spPr>
          <a:xfrm>
            <a:off x="374469" y="1247203"/>
            <a:ext cx="11434353" cy="2702856"/>
          </a:xfrm>
        </p:spPr>
        <p:txBody>
          <a:bodyPr anchor="ctr" anchorCtr="0">
            <a:normAutofit/>
          </a:bodyPr>
          <a:lstStyle>
            <a:lvl1pPr algn="ctr">
              <a:defRPr sz="4800">
                <a:solidFill>
                  <a:schemeClr val="tx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374469" y="4409102"/>
            <a:ext cx="11434353" cy="1408224"/>
          </a:xfrm>
        </p:spPr>
        <p:txBody>
          <a:bodyPr/>
          <a:lstStyle>
            <a:lvl1pPr marL="0" indent="0" algn="ctr">
              <a:buNone/>
              <a:defRPr sz="2400">
                <a:solidFill>
                  <a:srgbClr val="365A89"/>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10" name="Rectangle 9"/>
          <p:cNvSpPr/>
          <p:nvPr userDrawn="1"/>
        </p:nvSpPr>
        <p:spPr>
          <a:xfrm>
            <a:off x="0" y="-13262"/>
            <a:ext cx="7768045" cy="748551"/>
          </a:xfrm>
          <a:prstGeom prst="rect">
            <a:avLst/>
          </a:prstGeom>
          <a:solidFill>
            <a:srgbClr val="689B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11" name="Rectangle 10"/>
          <p:cNvSpPr/>
          <p:nvPr userDrawn="1"/>
        </p:nvSpPr>
        <p:spPr>
          <a:xfrm>
            <a:off x="7768045" y="-13262"/>
            <a:ext cx="4423955" cy="748551"/>
          </a:xfrm>
          <a:prstGeom prst="rect">
            <a:avLst/>
          </a:prstGeom>
          <a:solidFill>
            <a:srgbClr val="365A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grpSp>
        <p:nvGrpSpPr>
          <p:cNvPr id="25" name="Group 24"/>
          <p:cNvGrpSpPr/>
          <p:nvPr userDrawn="1"/>
        </p:nvGrpSpPr>
        <p:grpSpPr>
          <a:xfrm>
            <a:off x="1" y="3950062"/>
            <a:ext cx="12192001" cy="182880"/>
            <a:chOff x="0" y="4515640"/>
            <a:chExt cx="9144001" cy="182880"/>
          </a:xfrm>
        </p:grpSpPr>
        <p:cxnSp>
          <p:nvCxnSpPr>
            <p:cNvPr id="26" name="Straight Connector 25"/>
            <p:cNvCxnSpPr/>
            <p:nvPr userDrawn="1"/>
          </p:nvCxnSpPr>
          <p:spPr>
            <a:xfrm>
              <a:off x="2599509" y="4602726"/>
              <a:ext cx="6544492"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Rectangle 26"/>
            <p:cNvSpPr/>
            <p:nvPr userDrawn="1"/>
          </p:nvSpPr>
          <p:spPr>
            <a:xfrm>
              <a:off x="0" y="4515640"/>
              <a:ext cx="2723606" cy="182880"/>
            </a:xfrm>
            <a:prstGeom prst="rect">
              <a:avLst/>
            </a:prstGeom>
            <a:solidFill>
              <a:srgbClr val="689BC7"/>
            </a:solidFill>
            <a:ln>
              <a:solidFill>
                <a:srgbClr val="689BC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grpSp>
      <p:grpSp>
        <p:nvGrpSpPr>
          <p:cNvPr id="28" name="Group 27"/>
          <p:cNvGrpSpPr/>
          <p:nvPr userDrawn="1"/>
        </p:nvGrpSpPr>
        <p:grpSpPr>
          <a:xfrm rot="10800000">
            <a:off x="1" y="1055614"/>
            <a:ext cx="12192001" cy="182880"/>
            <a:chOff x="0" y="1142856"/>
            <a:chExt cx="9144001" cy="182880"/>
          </a:xfrm>
        </p:grpSpPr>
        <p:cxnSp>
          <p:nvCxnSpPr>
            <p:cNvPr id="29" name="Straight Connector 28"/>
            <p:cNvCxnSpPr/>
            <p:nvPr userDrawn="1"/>
          </p:nvCxnSpPr>
          <p:spPr>
            <a:xfrm>
              <a:off x="2599509" y="1229942"/>
              <a:ext cx="6544492"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Rectangle 29"/>
            <p:cNvSpPr/>
            <p:nvPr userDrawn="1"/>
          </p:nvSpPr>
          <p:spPr>
            <a:xfrm>
              <a:off x="0" y="1142856"/>
              <a:ext cx="2723606" cy="182880"/>
            </a:xfrm>
            <a:prstGeom prst="rect">
              <a:avLst/>
            </a:prstGeom>
            <a:solidFill>
              <a:srgbClr val="689BC7"/>
            </a:solidFill>
            <a:ln>
              <a:solidFill>
                <a:srgbClr val="689BC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grpSp>
      <p:sp>
        <p:nvSpPr>
          <p:cNvPr id="18" name="Slide Number Placeholder 5"/>
          <p:cNvSpPr>
            <a:spLocks noGrp="1"/>
          </p:cNvSpPr>
          <p:nvPr>
            <p:ph type="sldNum" sz="quarter" idx="4"/>
          </p:nvPr>
        </p:nvSpPr>
        <p:spPr>
          <a:xfrm>
            <a:off x="4774467" y="6586653"/>
            <a:ext cx="2743200" cy="262638"/>
          </a:xfrm>
          <a:prstGeom prst="rect">
            <a:avLst/>
          </a:prstGeom>
        </p:spPr>
        <p:txBody>
          <a:bodyPr vert="horz" lIns="91440" tIns="45720" rIns="91440" bIns="45720" rtlCol="0" anchor="ctr"/>
          <a:lstStyle>
            <a:lvl1pPr algn="ctr">
              <a:defRPr sz="1400" b="0">
                <a:solidFill>
                  <a:schemeClr val="bg1"/>
                </a:solidFill>
              </a:defRPr>
            </a:lvl1pPr>
          </a:lstStyle>
          <a:p>
            <a:fld id="{850BEA78-8F01-4CF4-BA7F-1779BE85B204}" type="slidenum">
              <a:rPr lang="en-US" smtClean="0">
                <a:solidFill>
                  <a:prstClr val="white"/>
                </a:solidFill>
              </a:rPr>
              <a:pPr/>
              <a:t>‹#›</a:t>
            </a:fld>
            <a:endParaRPr lang="en-US" dirty="0">
              <a:solidFill>
                <a:prstClr val="white"/>
              </a:solidFill>
            </a:endParaRPr>
          </a:p>
        </p:txBody>
      </p:sp>
      <p:pic>
        <p:nvPicPr>
          <p:cNvPr id="17" name="Picture 1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742007" y="5959673"/>
            <a:ext cx="2705052" cy="484632"/>
          </a:xfrm>
          <a:prstGeom prst="rect">
            <a:avLst/>
          </a:prstGeom>
        </p:spPr>
      </p:pic>
    </p:spTree>
    <p:extLst>
      <p:ext uri="{BB962C8B-B14F-4D97-AF65-F5344CB8AC3E}">
        <p14:creationId xmlns:p14="http://schemas.microsoft.com/office/powerpoint/2010/main" val="317511906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850BEA78-8F01-4CF4-BA7F-1779BE85B204}"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62787408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userDrawn="1"/>
        </p:nvSpPr>
        <p:spPr>
          <a:xfrm>
            <a:off x="0" y="0"/>
            <a:ext cx="12192000" cy="658665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10" name="Rectangle 9"/>
          <p:cNvSpPr/>
          <p:nvPr userDrawn="1"/>
        </p:nvSpPr>
        <p:spPr>
          <a:xfrm>
            <a:off x="0" y="-13262"/>
            <a:ext cx="7768045" cy="748551"/>
          </a:xfrm>
          <a:prstGeom prst="rect">
            <a:avLst/>
          </a:prstGeom>
          <a:solidFill>
            <a:srgbClr val="689B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11" name="Rectangle 10"/>
          <p:cNvSpPr/>
          <p:nvPr userDrawn="1"/>
        </p:nvSpPr>
        <p:spPr>
          <a:xfrm>
            <a:off x="7768045" y="-13262"/>
            <a:ext cx="4423955" cy="748551"/>
          </a:xfrm>
          <a:prstGeom prst="rect">
            <a:avLst/>
          </a:prstGeom>
          <a:solidFill>
            <a:srgbClr val="365A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2" name="Title 1"/>
          <p:cNvSpPr>
            <a:spLocks noGrp="1"/>
          </p:cNvSpPr>
          <p:nvPr>
            <p:ph type="title"/>
          </p:nvPr>
        </p:nvSpPr>
        <p:spPr>
          <a:xfrm>
            <a:off x="411663" y="1736728"/>
            <a:ext cx="11355976" cy="2852737"/>
          </a:xfrm>
        </p:spPr>
        <p:txBody>
          <a:bodyPr anchor="ctr" anchorCtr="0">
            <a:normAutofit/>
          </a:bodyPr>
          <a:lstStyle>
            <a:lvl1pPr algn="ctr">
              <a:defRPr sz="4800">
                <a:solidFill>
                  <a:srgbClr val="365A89"/>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11663" y="4589465"/>
            <a:ext cx="11355976" cy="1500187"/>
          </a:xfrm>
        </p:spPr>
        <p:txBody>
          <a:bodyPr anchor="ctr" anchorCtr="0"/>
          <a:lstStyle>
            <a:lvl1pPr marL="0" indent="0" algn="ctr">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 Master text styles</a:t>
            </a:r>
          </a:p>
        </p:txBody>
      </p:sp>
      <p:grpSp>
        <p:nvGrpSpPr>
          <p:cNvPr id="17" name="Group 16"/>
          <p:cNvGrpSpPr/>
          <p:nvPr userDrawn="1"/>
        </p:nvGrpSpPr>
        <p:grpSpPr>
          <a:xfrm>
            <a:off x="1" y="4515640"/>
            <a:ext cx="12192001" cy="182880"/>
            <a:chOff x="0" y="4515640"/>
            <a:chExt cx="9144001" cy="182880"/>
          </a:xfrm>
        </p:grpSpPr>
        <p:cxnSp>
          <p:nvCxnSpPr>
            <p:cNvPr id="12" name="Straight Connector 11"/>
            <p:cNvCxnSpPr/>
            <p:nvPr userDrawn="1"/>
          </p:nvCxnSpPr>
          <p:spPr>
            <a:xfrm>
              <a:off x="2599509" y="4602726"/>
              <a:ext cx="6544492"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Rectangle 12"/>
            <p:cNvSpPr/>
            <p:nvPr userDrawn="1"/>
          </p:nvSpPr>
          <p:spPr>
            <a:xfrm>
              <a:off x="0" y="4515640"/>
              <a:ext cx="2723606" cy="182880"/>
            </a:xfrm>
            <a:prstGeom prst="rect">
              <a:avLst/>
            </a:prstGeom>
            <a:solidFill>
              <a:srgbClr val="689BC7"/>
            </a:solidFill>
            <a:ln>
              <a:solidFill>
                <a:srgbClr val="689BC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grpSp>
      <p:grpSp>
        <p:nvGrpSpPr>
          <p:cNvPr id="16" name="Group 15"/>
          <p:cNvGrpSpPr/>
          <p:nvPr userDrawn="1"/>
        </p:nvGrpSpPr>
        <p:grpSpPr>
          <a:xfrm rot="10800000">
            <a:off x="1" y="1621192"/>
            <a:ext cx="12192001" cy="182880"/>
            <a:chOff x="0" y="1142856"/>
            <a:chExt cx="9144001" cy="182880"/>
          </a:xfrm>
        </p:grpSpPr>
        <p:cxnSp>
          <p:nvCxnSpPr>
            <p:cNvPr id="14" name="Straight Connector 13"/>
            <p:cNvCxnSpPr/>
            <p:nvPr userDrawn="1"/>
          </p:nvCxnSpPr>
          <p:spPr>
            <a:xfrm>
              <a:off x="2599509" y="1229942"/>
              <a:ext cx="6544492"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Rectangle 14"/>
            <p:cNvSpPr/>
            <p:nvPr userDrawn="1"/>
          </p:nvSpPr>
          <p:spPr>
            <a:xfrm>
              <a:off x="0" y="1142856"/>
              <a:ext cx="2723606" cy="182880"/>
            </a:xfrm>
            <a:prstGeom prst="rect">
              <a:avLst/>
            </a:prstGeom>
            <a:solidFill>
              <a:srgbClr val="689BC7"/>
            </a:solidFill>
            <a:ln>
              <a:solidFill>
                <a:srgbClr val="689BC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grpSp>
      <p:sp>
        <p:nvSpPr>
          <p:cNvPr id="20" name="Rectangle 19"/>
          <p:cNvSpPr/>
          <p:nvPr userDrawn="1"/>
        </p:nvSpPr>
        <p:spPr>
          <a:xfrm>
            <a:off x="7768045" y="6543108"/>
            <a:ext cx="4423955" cy="320040"/>
          </a:xfrm>
          <a:prstGeom prst="rect">
            <a:avLst/>
          </a:prstGeom>
          <a:solidFill>
            <a:srgbClr val="365A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21" name="Rectangle 20"/>
          <p:cNvSpPr/>
          <p:nvPr userDrawn="1"/>
        </p:nvSpPr>
        <p:spPr>
          <a:xfrm>
            <a:off x="0" y="6543108"/>
            <a:ext cx="7768045" cy="320040"/>
          </a:xfrm>
          <a:prstGeom prst="rect">
            <a:avLst/>
          </a:prstGeom>
          <a:solidFill>
            <a:srgbClr val="689BC7"/>
          </a:solidFill>
          <a:ln>
            <a:solidFill>
              <a:srgbClr val="689BC7"/>
            </a:solidFill>
          </a:ln>
        </p:spPr>
        <p:style>
          <a:lnRef idx="2">
            <a:schemeClr val="accent1">
              <a:shade val="50000"/>
            </a:schemeClr>
          </a:lnRef>
          <a:fillRef idx="1">
            <a:schemeClr val="accent1"/>
          </a:fillRef>
          <a:effectRef idx="0">
            <a:schemeClr val="accent1"/>
          </a:effectRef>
          <a:fontRef idx="minor">
            <a:schemeClr val="lt1"/>
          </a:fontRef>
        </p:style>
        <p:txBody>
          <a:bodyPr lIns="457200" rtlCol="0" anchor="ctr"/>
          <a:lstStyle/>
          <a:p>
            <a:r>
              <a:rPr lang="en-US" sz="1800" dirty="0" smtClean="0">
                <a:solidFill>
                  <a:prstClr val="white"/>
                </a:solidFill>
              </a:rPr>
              <a:t> </a:t>
            </a:r>
            <a:endParaRPr lang="en-US" sz="1800" dirty="0">
              <a:solidFill>
                <a:prstClr val="white"/>
              </a:solidFill>
            </a:endParaRPr>
          </a:p>
        </p:txBody>
      </p:sp>
      <p:sp>
        <p:nvSpPr>
          <p:cNvPr id="22" name="Slide Number Placeholder 5"/>
          <p:cNvSpPr>
            <a:spLocks noGrp="1"/>
          </p:cNvSpPr>
          <p:nvPr>
            <p:ph type="sldNum" sz="quarter" idx="4"/>
          </p:nvPr>
        </p:nvSpPr>
        <p:spPr>
          <a:xfrm>
            <a:off x="4774467" y="6543108"/>
            <a:ext cx="2743200" cy="320040"/>
          </a:xfrm>
          <a:prstGeom prst="rect">
            <a:avLst/>
          </a:prstGeom>
        </p:spPr>
        <p:txBody>
          <a:bodyPr vert="horz" lIns="91440" tIns="45720" rIns="91440" bIns="45720" rtlCol="0" anchor="ctr"/>
          <a:lstStyle>
            <a:lvl1pPr algn="ctr">
              <a:defRPr sz="1400" b="0">
                <a:solidFill>
                  <a:schemeClr val="bg1"/>
                </a:solidFill>
              </a:defRPr>
            </a:lvl1pPr>
          </a:lstStyle>
          <a:p>
            <a:fld id="{850BEA78-8F01-4CF4-BA7F-1779BE85B204}" type="slidenum">
              <a:rPr lang="en-US" smtClean="0">
                <a:solidFill>
                  <a:prstClr val="white"/>
                </a:solidFill>
              </a:rPr>
              <a:pPr/>
              <a:t>‹#›</a:t>
            </a:fld>
            <a:endParaRPr lang="en-US" dirty="0">
              <a:solidFill>
                <a:prstClr val="white"/>
              </a:solidFill>
            </a:endParaRPr>
          </a:p>
        </p:txBody>
      </p:sp>
      <p:pic>
        <p:nvPicPr>
          <p:cNvPr id="23" name="Picture 2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96514" y="6581550"/>
            <a:ext cx="2767017" cy="240879"/>
          </a:xfrm>
          <a:prstGeom prst="rect">
            <a:avLst/>
          </a:prstGeom>
        </p:spPr>
      </p:pic>
    </p:spTree>
    <p:extLst>
      <p:ext uri="{BB962C8B-B14F-4D97-AF65-F5344CB8AC3E}">
        <p14:creationId xmlns:p14="http://schemas.microsoft.com/office/powerpoint/2010/main" val="230670615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6"/>
          <p:cNvSpPr>
            <a:spLocks noGrp="1"/>
          </p:cNvSpPr>
          <p:nvPr>
            <p:ph type="sldNum" sz="quarter" idx="12"/>
          </p:nvPr>
        </p:nvSpPr>
        <p:spPr/>
        <p:txBody>
          <a:bodyPr/>
          <a:lstStyle/>
          <a:p>
            <a:fld id="{850BEA78-8F01-4CF4-BA7F-1779BE85B204}"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32256163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2846" y="104504"/>
            <a:ext cx="11286309" cy="1027610"/>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8"/>
          <p:cNvSpPr>
            <a:spLocks noGrp="1"/>
          </p:cNvSpPr>
          <p:nvPr>
            <p:ph type="sldNum" sz="quarter" idx="12"/>
          </p:nvPr>
        </p:nvSpPr>
        <p:spPr/>
        <p:txBody>
          <a:bodyPr/>
          <a:lstStyle/>
          <a:p>
            <a:fld id="{850BEA78-8F01-4CF4-BA7F-1779BE85B204}"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5379677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5" name="Rectangle 4"/>
          <p:cNvSpPr/>
          <p:nvPr userDrawn="1"/>
        </p:nvSpPr>
        <p:spPr>
          <a:xfrm>
            <a:off x="0" y="0"/>
            <a:ext cx="12192000" cy="658665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noFill/>
              </a:ln>
            </a:endParaRPr>
          </a:p>
        </p:txBody>
      </p:sp>
      <p:sp>
        <p:nvSpPr>
          <p:cNvPr id="2" name="Title 1"/>
          <p:cNvSpPr>
            <a:spLocks noGrp="1"/>
          </p:cNvSpPr>
          <p:nvPr>
            <p:ph type="title"/>
          </p:nvPr>
        </p:nvSpPr>
        <p:spPr>
          <a:xfrm>
            <a:off x="386499" y="1317029"/>
            <a:ext cx="11425287" cy="2971782"/>
          </a:xfrm>
        </p:spPr>
        <p:txBody>
          <a:bodyPr anchor="ctr" anchorCtr="0"/>
          <a:lstStyle>
            <a:lvl1pPr algn="ctr">
              <a:defRPr sz="6000">
                <a:solidFill>
                  <a:srgbClr val="365A89"/>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386499" y="4589463"/>
            <a:ext cx="11425287" cy="1500187"/>
          </a:xfrm>
        </p:spPr>
        <p:txBody>
          <a:bodyPr/>
          <a:lstStyle>
            <a:lvl1pPr marL="0" indent="0" algn="ctr">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 Master text styles</a:t>
            </a:r>
          </a:p>
        </p:txBody>
      </p:sp>
      <p:sp>
        <p:nvSpPr>
          <p:cNvPr id="9" name="Rectangle 8"/>
          <p:cNvSpPr/>
          <p:nvPr userDrawn="1"/>
        </p:nvSpPr>
        <p:spPr>
          <a:xfrm>
            <a:off x="0" y="-13261"/>
            <a:ext cx="6679474" cy="748551"/>
          </a:xfrm>
          <a:prstGeom prst="rect">
            <a:avLst/>
          </a:prstGeom>
          <a:solidFill>
            <a:srgbClr val="689B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userDrawn="1"/>
        </p:nvSpPr>
        <p:spPr>
          <a:xfrm>
            <a:off x="6679474" y="-13262"/>
            <a:ext cx="5512526" cy="748551"/>
          </a:xfrm>
          <a:prstGeom prst="rect">
            <a:avLst/>
          </a:prstGeom>
          <a:solidFill>
            <a:srgbClr val="365A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1" name="Group 10"/>
          <p:cNvGrpSpPr/>
          <p:nvPr userDrawn="1"/>
        </p:nvGrpSpPr>
        <p:grpSpPr>
          <a:xfrm>
            <a:off x="0" y="1142856"/>
            <a:ext cx="12192000" cy="182880"/>
            <a:chOff x="0" y="1142856"/>
            <a:chExt cx="12192000" cy="182880"/>
          </a:xfrm>
        </p:grpSpPr>
        <p:cxnSp>
          <p:nvCxnSpPr>
            <p:cNvPr id="12" name="Straight Connector 11"/>
            <p:cNvCxnSpPr/>
            <p:nvPr userDrawn="1"/>
          </p:nvCxnSpPr>
          <p:spPr>
            <a:xfrm>
              <a:off x="3466011" y="1229942"/>
              <a:ext cx="8725989"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Rectangle 12"/>
            <p:cNvSpPr/>
            <p:nvPr userDrawn="1"/>
          </p:nvSpPr>
          <p:spPr>
            <a:xfrm>
              <a:off x="0" y="1142856"/>
              <a:ext cx="3631474" cy="182880"/>
            </a:xfrm>
            <a:prstGeom prst="rect">
              <a:avLst/>
            </a:prstGeom>
            <a:solidFill>
              <a:srgbClr val="689B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4" name="Group 13"/>
          <p:cNvGrpSpPr/>
          <p:nvPr userDrawn="1"/>
        </p:nvGrpSpPr>
        <p:grpSpPr>
          <a:xfrm rot="10800000">
            <a:off x="0" y="4288813"/>
            <a:ext cx="12192000" cy="182880"/>
            <a:chOff x="152400" y="1295256"/>
            <a:chExt cx="12192000" cy="182880"/>
          </a:xfrm>
        </p:grpSpPr>
        <p:cxnSp>
          <p:nvCxnSpPr>
            <p:cNvPr id="15" name="Straight Connector 14"/>
            <p:cNvCxnSpPr/>
            <p:nvPr userDrawn="1"/>
          </p:nvCxnSpPr>
          <p:spPr>
            <a:xfrm>
              <a:off x="3618411" y="1382342"/>
              <a:ext cx="8725989"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Rectangle 15"/>
            <p:cNvSpPr/>
            <p:nvPr userDrawn="1"/>
          </p:nvSpPr>
          <p:spPr>
            <a:xfrm>
              <a:off x="152400" y="1295256"/>
              <a:ext cx="3631474" cy="182880"/>
            </a:xfrm>
            <a:prstGeom prst="rect">
              <a:avLst/>
            </a:prstGeom>
            <a:solidFill>
              <a:srgbClr val="689B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1" name="Rectangle 20"/>
          <p:cNvSpPr/>
          <p:nvPr userDrawn="1"/>
        </p:nvSpPr>
        <p:spPr>
          <a:xfrm>
            <a:off x="0" y="6543109"/>
            <a:ext cx="6679474" cy="320040"/>
          </a:xfrm>
          <a:prstGeom prst="rect">
            <a:avLst/>
          </a:prstGeom>
          <a:solidFill>
            <a:srgbClr val="689BC7"/>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rtlCol="0" anchor="ctr"/>
          <a:lstStyle/>
          <a:p>
            <a:pPr algn="l"/>
            <a:endParaRPr lang="en-US" sz="1800" dirty="0"/>
          </a:p>
        </p:txBody>
      </p:sp>
      <p:sp>
        <p:nvSpPr>
          <p:cNvPr id="22" name="Slide Number Placeholder 5"/>
          <p:cNvSpPr>
            <a:spLocks noGrp="1"/>
          </p:cNvSpPr>
          <p:nvPr>
            <p:ph type="sldNum" sz="quarter" idx="4"/>
          </p:nvPr>
        </p:nvSpPr>
        <p:spPr>
          <a:xfrm>
            <a:off x="4724400" y="6543108"/>
            <a:ext cx="2743200" cy="320040"/>
          </a:xfrm>
          <a:prstGeom prst="rect">
            <a:avLst/>
          </a:prstGeom>
        </p:spPr>
        <p:txBody>
          <a:bodyPr vert="horz" lIns="91440" tIns="45720" rIns="91440" bIns="45720" rtlCol="0" anchor="ctr"/>
          <a:lstStyle>
            <a:lvl1pPr algn="ctr">
              <a:defRPr sz="1400" b="0">
                <a:solidFill>
                  <a:schemeClr val="bg1"/>
                </a:solidFill>
              </a:defRPr>
            </a:lvl1pPr>
          </a:lstStyle>
          <a:p>
            <a:fld id="{850BEA78-8F01-4CF4-BA7F-1779BE85B204}" type="slidenum">
              <a:rPr lang="en-US" smtClean="0"/>
              <a:pPr/>
              <a:t>‹#›</a:t>
            </a:fld>
            <a:endParaRPr lang="en-US" dirty="0"/>
          </a:p>
        </p:txBody>
      </p:sp>
      <p:sp>
        <p:nvSpPr>
          <p:cNvPr id="23" name="Rectangle 22"/>
          <p:cNvSpPr/>
          <p:nvPr userDrawn="1"/>
        </p:nvSpPr>
        <p:spPr>
          <a:xfrm>
            <a:off x="6679474" y="6543108"/>
            <a:ext cx="5512526" cy="320040"/>
          </a:xfrm>
          <a:prstGeom prst="rect">
            <a:avLst/>
          </a:prstGeom>
          <a:solidFill>
            <a:srgbClr val="365A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4" name="Picture 2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98105" y="6581549"/>
            <a:ext cx="2075263" cy="240879"/>
          </a:xfrm>
          <a:prstGeom prst="rect">
            <a:avLst/>
          </a:prstGeom>
        </p:spPr>
      </p:pic>
    </p:spTree>
    <p:extLst>
      <p:ext uri="{BB962C8B-B14F-4D97-AF65-F5344CB8AC3E}">
        <p14:creationId xmlns:p14="http://schemas.microsoft.com/office/powerpoint/2010/main" val="769706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5" name="Slide Number Placeholder 4"/>
          <p:cNvSpPr>
            <a:spLocks noGrp="1"/>
          </p:cNvSpPr>
          <p:nvPr>
            <p:ph type="sldNum" sz="quarter" idx="12"/>
          </p:nvPr>
        </p:nvSpPr>
        <p:spPr/>
        <p:txBody>
          <a:bodyPr/>
          <a:lstStyle/>
          <a:p>
            <a:fld id="{850BEA78-8F01-4CF4-BA7F-1779BE85B204}"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57814753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850BEA78-8F01-4CF4-BA7F-1779BE85B204}"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52171951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userDrawn="1">
  <p:cSld name="Custom Layout">
    <p:spTree>
      <p:nvGrpSpPr>
        <p:cNvPr id="1" name=""/>
        <p:cNvGrpSpPr/>
        <p:nvPr/>
      </p:nvGrpSpPr>
      <p:grpSpPr>
        <a:xfrm>
          <a:off x="0" y="0"/>
          <a:ext cx="0" cy="0"/>
          <a:chOff x="0" y="0"/>
          <a:chExt cx="0" cy="0"/>
        </a:xfrm>
      </p:grpSpPr>
      <p:sp>
        <p:nvSpPr>
          <p:cNvPr id="16" name="Rectangle 15"/>
          <p:cNvSpPr/>
          <p:nvPr userDrawn="1"/>
        </p:nvSpPr>
        <p:spPr>
          <a:xfrm>
            <a:off x="0" y="1"/>
            <a:ext cx="7768045" cy="296091"/>
          </a:xfrm>
          <a:prstGeom prst="rect">
            <a:avLst/>
          </a:prstGeom>
          <a:solidFill>
            <a:srgbClr val="689B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17" name="Rectangle 16"/>
          <p:cNvSpPr/>
          <p:nvPr userDrawn="1"/>
        </p:nvSpPr>
        <p:spPr>
          <a:xfrm>
            <a:off x="7768045" y="-1"/>
            <a:ext cx="4423955" cy="296091"/>
          </a:xfrm>
          <a:prstGeom prst="rect">
            <a:avLst/>
          </a:prstGeom>
          <a:solidFill>
            <a:srgbClr val="365A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11" name="Rectangle 10"/>
          <p:cNvSpPr/>
          <p:nvPr userDrawn="1"/>
        </p:nvSpPr>
        <p:spPr>
          <a:xfrm>
            <a:off x="7768045" y="6543108"/>
            <a:ext cx="4423955" cy="320040"/>
          </a:xfrm>
          <a:prstGeom prst="rect">
            <a:avLst/>
          </a:prstGeom>
          <a:solidFill>
            <a:srgbClr val="365A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12" name="Rectangle 11"/>
          <p:cNvSpPr/>
          <p:nvPr userDrawn="1"/>
        </p:nvSpPr>
        <p:spPr>
          <a:xfrm>
            <a:off x="0" y="6543108"/>
            <a:ext cx="7768045" cy="320040"/>
          </a:xfrm>
          <a:prstGeom prst="rect">
            <a:avLst/>
          </a:prstGeom>
          <a:solidFill>
            <a:srgbClr val="689BC7"/>
          </a:solidFill>
          <a:ln>
            <a:solidFill>
              <a:srgbClr val="689BC7"/>
            </a:solidFill>
          </a:ln>
        </p:spPr>
        <p:style>
          <a:lnRef idx="2">
            <a:schemeClr val="accent1">
              <a:shade val="50000"/>
            </a:schemeClr>
          </a:lnRef>
          <a:fillRef idx="1">
            <a:schemeClr val="accent1"/>
          </a:fillRef>
          <a:effectRef idx="0">
            <a:schemeClr val="accent1"/>
          </a:effectRef>
          <a:fontRef idx="minor">
            <a:schemeClr val="lt1"/>
          </a:fontRef>
        </p:style>
        <p:txBody>
          <a:bodyPr lIns="457200" rtlCol="0" anchor="ctr"/>
          <a:lstStyle/>
          <a:p>
            <a:r>
              <a:rPr lang="en-US" sz="1800" dirty="0" smtClean="0">
                <a:solidFill>
                  <a:prstClr val="white"/>
                </a:solidFill>
              </a:rPr>
              <a:t> </a:t>
            </a:r>
            <a:endParaRPr lang="en-US" sz="1800" dirty="0">
              <a:solidFill>
                <a:prstClr val="white"/>
              </a:solidFill>
            </a:endParaRPr>
          </a:p>
        </p:txBody>
      </p:sp>
      <p:sp>
        <p:nvSpPr>
          <p:cNvPr id="13" name="Slide Number Placeholder 5"/>
          <p:cNvSpPr>
            <a:spLocks noGrp="1"/>
          </p:cNvSpPr>
          <p:nvPr>
            <p:ph type="sldNum" sz="quarter" idx="4"/>
          </p:nvPr>
        </p:nvSpPr>
        <p:spPr>
          <a:xfrm>
            <a:off x="4774467" y="6543108"/>
            <a:ext cx="2743200" cy="320040"/>
          </a:xfrm>
          <a:prstGeom prst="rect">
            <a:avLst/>
          </a:prstGeom>
        </p:spPr>
        <p:txBody>
          <a:bodyPr vert="horz" lIns="91440" tIns="45720" rIns="91440" bIns="45720" rtlCol="0" anchor="ctr"/>
          <a:lstStyle>
            <a:lvl1pPr algn="ctr">
              <a:defRPr sz="1400" b="0">
                <a:solidFill>
                  <a:schemeClr val="bg1"/>
                </a:solidFill>
              </a:defRPr>
            </a:lvl1pPr>
          </a:lstStyle>
          <a:p>
            <a:fld id="{850BEA78-8F01-4CF4-BA7F-1779BE85B204}" type="slidenum">
              <a:rPr lang="en-US" smtClean="0">
                <a:solidFill>
                  <a:prstClr val="white"/>
                </a:solidFill>
              </a:rPr>
              <a:pPr/>
              <a:t>‹#›</a:t>
            </a:fld>
            <a:endParaRPr lang="en-US" dirty="0">
              <a:solidFill>
                <a:prstClr val="white"/>
              </a:solidFill>
            </a:endParaRPr>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96514" y="6581550"/>
            <a:ext cx="2767017" cy="240879"/>
          </a:xfrm>
          <a:prstGeom prst="rect">
            <a:avLst/>
          </a:prstGeom>
        </p:spPr>
      </p:pic>
    </p:spTree>
    <p:extLst>
      <p:ext uri="{BB962C8B-B14F-4D97-AF65-F5344CB8AC3E}">
        <p14:creationId xmlns:p14="http://schemas.microsoft.com/office/powerpoint/2010/main" val="294918296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0" y="0"/>
            <a:ext cx="12192000" cy="658665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15" name="Rectangle 14"/>
          <p:cNvSpPr/>
          <p:nvPr userDrawn="1"/>
        </p:nvSpPr>
        <p:spPr>
          <a:xfrm>
            <a:off x="0" y="6586654"/>
            <a:ext cx="7768045" cy="271348"/>
          </a:xfrm>
          <a:prstGeom prst="rect">
            <a:avLst/>
          </a:prstGeom>
          <a:solidFill>
            <a:srgbClr val="689BC7"/>
          </a:solidFill>
          <a:ln>
            <a:solidFill>
              <a:srgbClr val="689BC7"/>
            </a:solidFill>
          </a:ln>
        </p:spPr>
        <p:style>
          <a:lnRef idx="2">
            <a:schemeClr val="accent1">
              <a:shade val="50000"/>
            </a:schemeClr>
          </a:lnRef>
          <a:fillRef idx="1">
            <a:schemeClr val="accent1"/>
          </a:fillRef>
          <a:effectRef idx="0">
            <a:schemeClr val="accent1"/>
          </a:effectRef>
          <a:fontRef idx="minor">
            <a:schemeClr val="lt1"/>
          </a:fontRef>
        </p:style>
        <p:txBody>
          <a:bodyPr lIns="457200" rtlCol="0" anchor="ctr"/>
          <a:lstStyle/>
          <a:p>
            <a:endParaRPr lang="en-US" sz="1800" dirty="0">
              <a:solidFill>
                <a:prstClr val="white"/>
              </a:solidFill>
            </a:endParaRPr>
          </a:p>
        </p:txBody>
      </p:sp>
      <p:sp>
        <p:nvSpPr>
          <p:cNvPr id="16" name="Rectangle 15"/>
          <p:cNvSpPr/>
          <p:nvPr userDrawn="1"/>
        </p:nvSpPr>
        <p:spPr>
          <a:xfrm>
            <a:off x="7768045" y="6586653"/>
            <a:ext cx="4423955" cy="271348"/>
          </a:xfrm>
          <a:prstGeom prst="rect">
            <a:avLst/>
          </a:prstGeom>
          <a:solidFill>
            <a:srgbClr val="365A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2" name="Title 1"/>
          <p:cNvSpPr>
            <a:spLocks noGrp="1"/>
          </p:cNvSpPr>
          <p:nvPr>
            <p:ph type="ctrTitle"/>
          </p:nvPr>
        </p:nvSpPr>
        <p:spPr>
          <a:xfrm>
            <a:off x="374469" y="1247203"/>
            <a:ext cx="11434353" cy="2702856"/>
          </a:xfrm>
        </p:spPr>
        <p:txBody>
          <a:bodyPr anchor="ctr" anchorCtr="0">
            <a:normAutofit/>
          </a:bodyPr>
          <a:lstStyle>
            <a:lvl1pPr algn="ctr">
              <a:defRPr sz="4800">
                <a:solidFill>
                  <a:schemeClr val="tx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374469" y="4409102"/>
            <a:ext cx="11434353" cy="1408224"/>
          </a:xfrm>
        </p:spPr>
        <p:txBody>
          <a:bodyPr/>
          <a:lstStyle>
            <a:lvl1pPr marL="0" indent="0" algn="ctr">
              <a:buNone/>
              <a:defRPr sz="2400">
                <a:solidFill>
                  <a:srgbClr val="365A89"/>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10" name="Rectangle 9"/>
          <p:cNvSpPr/>
          <p:nvPr userDrawn="1"/>
        </p:nvSpPr>
        <p:spPr>
          <a:xfrm>
            <a:off x="0" y="-13262"/>
            <a:ext cx="7768045" cy="748551"/>
          </a:xfrm>
          <a:prstGeom prst="rect">
            <a:avLst/>
          </a:prstGeom>
          <a:solidFill>
            <a:srgbClr val="689B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11" name="Rectangle 10"/>
          <p:cNvSpPr/>
          <p:nvPr userDrawn="1"/>
        </p:nvSpPr>
        <p:spPr>
          <a:xfrm>
            <a:off x="7768045" y="-13262"/>
            <a:ext cx="4423955" cy="748551"/>
          </a:xfrm>
          <a:prstGeom prst="rect">
            <a:avLst/>
          </a:prstGeom>
          <a:solidFill>
            <a:srgbClr val="365A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grpSp>
        <p:nvGrpSpPr>
          <p:cNvPr id="25" name="Group 24"/>
          <p:cNvGrpSpPr/>
          <p:nvPr userDrawn="1"/>
        </p:nvGrpSpPr>
        <p:grpSpPr>
          <a:xfrm>
            <a:off x="1" y="3950062"/>
            <a:ext cx="12192001" cy="182880"/>
            <a:chOff x="0" y="4515640"/>
            <a:chExt cx="9144001" cy="182880"/>
          </a:xfrm>
        </p:grpSpPr>
        <p:cxnSp>
          <p:nvCxnSpPr>
            <p:cNvPr id="26" name="Straight Connector 25"/>
            <p:cNvCxnSpPr/>
            <p:nvPr userDrawn="1"/>
          </p:nvCxnSpPr>
          <p:spPr>
            <a:xfrm>
              <a:off x="2599509" y="4602726"/>
              <a:ext cx="6544492"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Rectangle 26"/>
            <p:cNvSpPr/>
            <p:nvPr userDrawn="1"/>
          </p:nvSpPr>
          <p:spPr>
            <a:xfrm>
              <a:off x="0" y="4515640"/>
              <a:ext cx="2723606" cy="182880"/>
            </a:xfrm>
            <a:prstGeom prst="rect">
              <a:avLst/>
            </a:prstGeom>
            <a:solidFill>
              <a:srgbClr val="689BC7"/>
            </a:solidFill>
            <a:ln>
              <a:solidFill>
                <a:srgbClr val="689BC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grpSp>
      <p:grpSp>
        <p:nvGrpSpPr>
          <p:cNvPr id="28" name="Group 27"/>
          <p:cNvGrpSpPr/>
          <p:nvPr userDrawn="1"/>
        </p:nvGrpSpPr>
        <p:grpSpPr>
          <a:xfrm rot="10800000">
            <a:off x="1" y="1055614"/>
            <a:ext cx="12192001" cy="182880"/>
            <a:chOff x="0" y="1142856"/>
            <a:chExt cx="9144001" cy="182880"/>
          </a:xfrm>
        </p:grpSpPr>
        <p:cxnSp>
          <p:nvCxnSpPr>
            <p:cNvPr id="29" name="Straight Connector 28"/>
            <p:cNvCxnSpPr/>
            <p:nvPr userDrawn="1"/>
          </p:nvCxnSpPr>
          <p:spPr>
            <a:xfrm>
              <a:off x="2599509" y="1229942"/>
              <a:ext cx="6544492"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Rectangle 29"/>
            <p:cNvSpPr/>
            <p:nvPr userDrawn="1"/>
          </p:nvSpPr>
          <p:spPr>
            <a:xfrm>
              <a:off x="0" y="1142856"/>
              <a:ext cx="2723606" cy="182880"/>
            </a:xfrm>
            <a:prstGeom prst="rect">
              <a:avLst/>
            </a:prstGeom>
            <a:solidFill>
              <a:srgbClr val="689BC7"/>
            </a:solidFill>
            <a:ln>
              <a:solidFill>
                <a:srgbClr val="689BC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grpSp>
      <p:sp>
        <p:nvSpPr>
          <p:cNvPr id="18" name="Slide Number Placeholder 5"/>
          <p:cNvSpPr>
            <a:spLocks noGrp="1"/>
          </p:cNvSpPr>
          <p:nvPr>
            <p:ph type="sldNum" sz="quarter" idx="4"/>
          </p:nvPr>
        </p:nvSpPr>
        <p:spPr>
          <a:xfrm>
            <a:off x="4774467" y="6586653"/>
            <a:ext cx="2743200" cy="262638"/>
          </a:xfrm>
          <a:prstGeom prst="rect">
            <a:avLst/>
          </a:prstGeom>
        </p:spPr>
        <p:txBody>
          <a:bodyPr vert="horz" lIns="91440" tIns="45720" rIns="91440" bIns="45720" rtlCol="0" anchor="ctr"/>
          <a:lstStyle>
            <a:lvl1pPr algn="ctr">
              <a:defRPr sz="1400" b="0">
                <a:solidFill>
                  <a:schemeClr val="bg1"/>
                </a:solidFill>
              </a:defRPr>
            </a:lvl1pPr>
          </a:lstStyle>
          <a:p>
            <a:fld id="{850BEA78-8F01-4CF4-BA7F-1779BE85B204}" type="slidenum">
              <a:rPr lang="en-US" smtClean="0">
                <a:solidFill>
                  <a:prstClr val="white"/>
                </a:solidFill>
              </a:rPr>
              <a:pPr/>
              <a:t>‹#›</a:t>
            </a:fld>
            <a:endParaRPr lang="en-US" dirty="0">
              <a:solidFill>
                <a:prstClr val="white"/>
              </a:solidFill>
            </a:endParaRPr>
          </a:p>
        </p:txBody>
      </p:sp>
      <p:pic>
        <p:nvPicPr>
          <p:cNvPr id="17" name="Picture 1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742007" y="5959673"/>
            <a:ext cx="2705052" cy="484632"/>
          </a:xfrm>
          <a:prstGeom prst="rect">
            <a:avLst/>
          </a:prstGeom>
        </p:spPr>
      </p:pic>
    </p:spTree>
    <p:extLst>
      <p:ext uri="{BB962C8B-B14F-4D97-AF65-F5344CB8AC3E}">
        <p14:creationId xmlns:p14="http://schemas.microsoft.com/office/powerpoint/2010/main" val="95583153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850BEA78-8F01-4CF4-BA7F-1779BE85B204}"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53111935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userDrawn="1"/>
        </p:nvSpPr>
        <p:spPr>
          <a:xfrm>
            <a:off x="0" y="0"/>
            <a:ext cx="12192000" cy="658665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10" name="Rectangle 9"/>
          <p:cNvSpPr/>
          <p:nvPr userDrawn="1"/>
        </p:nvSpPr>
        <p:spPr>
          <a:xfrm>
            <a:off x="0" y="-13262"/>
            <a:ext cx="7768045" cy="748551"/>
          </a:xfrm>
          <a:prstGeom prst="rect">
            <a:avLst/>
          </a:prstGeom>
          <a:solidFill>
            <a:srgbClr val="689B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11" name="Rectangle 10"/>
          <p:cNvSpPr/>
          <p:nvPr userDrawn="1"/>
        </p:nvSpPr>
        <p:spPr>
          <a:xfrm>
            <a:off x="7768045" y="-13262"/>
            <a:ext cx="4423955" cy="748551"/>
          </a:xfrm>
          <a:prstGeom prst="rect">
            <a:avLst/>
          </a:prstGeom>
          <a:solidFill>
            <a:srgbClr val="365A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2" name="Title 1"/>
          <p:cNvSpPr>
            <a:spLocks noGrp="1"/>
          </p:cNvSpPr>
          <p:nvPr>
            <p:ph type="title"/>
          </p:nvPr>
        </p:nvSpPr>
        <p:spPr>
          <a:xfrm>
            <a:off x="411663" y="1736728"/>
            <a:ext cx="11355976" cy="2852737"/>
          </a:xfrm>
        </p:spPr>
        <p:txBody>
          <a:bodyPr anchor="ctr" anchorCtr="0">
            <a:normAutofit/>
          </a:bodyPr>
          <a:lstStyle>
            <a:lvl1pPr algn="ctr">
              <a:defRPr sz="4800">
                <a:solidFill>
                  <a:srgbClr val="365A89"/>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11663" y="4589465"/>
            <a:ext cx="11355976" cy="1500187"/>
          </a:xfrm>
        </p:spPr>
        <p:txBody>
          <a:bodyPr anchor="ctr" anchorCtr="0"/>
          <a:lstStyle>
            <a:lvl1pPr marL="0" indent="0" algn="ctr">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 Master text styles</a:t>
            </a:r>
          </a:p>
        </p:txBody>
      </p:sp>
      <p:grpSp>
        <p:nvGrpSpPr>
          <p:cNvPr id="17" name="Group 16"/>
          <p:cNvGrpSpPr/>
          <p:nvPr userDrawn="1"/>
        </p:nvGrpSpPr>
        <p:grpSpPr>
          <a:xfrm>
            <a:off x="1" y="4515640"/>
            <a:ext cx="12192001" cy="182880"/>
            <a:chOff x="0" y="4515640"/>
            <a:chExt cx="9144001" cy="182880"/>
          </a:xfrm>
        </p:grpSpPr>
        <p:cxnSp>
          <p:nvCxnSpPr>
            <p:cNvPr id="12" name="Straight Connector 11"/>
            <p:cNvCxnSpPr/>
            <p:nvPr userDrawn="1"/>
          </p:nvCxnSpPr>
          <p:spPr>
            <a:xfrm>
              <a:off x="2599509" y="4602726"/>
              <a:ext cx="6544492"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Rectangle 12"/>
            <p:cNvSpPr/>
            <p:nvPr userDrawn="1"/>
          </p:nvSpPr>
          <p:spPr>
            <a:xfrm>
              <a:off x="0" y="4515640"/>
              <a:ext cx="2723606" cy="182880"/>
            </a:xfrm>
            <a:prstGeom prst="rect">
              <a:avLst/>
            </a:prstGeom>
            <a:solidFill>
              <a:srgbClr val="689BC7"/>
            </a:solidFill>
            <a:ln>
              <a:solidFill>
                <a:srgbClr val="689BC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grpSp>
      <p:grpSp>
        <p:nvGrpSpPr>
          <p:cNvPr id="16" name="Group 15"/>
          <p:cNvGrpSpPr/>
          <p:nvPr userDrawn="1"/>
        </p:nvGrpSpPr>
        <p:grpSpPr>
          <a:xfrm rot="10800000">
            <a:off x="1" y="1621192"/>
            <a:ext cx="12192001" cy="182880"/>
            <a:chOff x="0" y="1142856"/>
            <a:chExt cx="9144001" cy="182880"/>
          </a:xfrm>
        </p:grpSpPr>
        <p:cxnSp>
          <p:nvCxnSpPr>
            <p:cNvPr id="14" name="Straight Connector 13"/>
            <p:cNvCxnSpPr/>
            <p:nvPr userDrawn="1"/>
          </p:nvCxnSpPr>
          <p:spPr>
            <a:xfrm>
              <a:off x="2599509" y="1229942"/>
              <a:ext cx="6544492"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Rectangle 14"/>
            <p:cNvSpPr/>
            <p:nvPr userDrawn="1"/>
          </p:nvSpPr>
          <p:spPr>
            <a:xfrm>
              <a:off x="0" y="1142856"/>
              <a:ext cx="2723606" cy="182880"/>
            </a:xfrm>
            <a:prstGeom prst="rect">
              <a:avLst/>
            </a:prstGeom>
            <a:solidFill>
              <a:srgbClr val="689BC7"/>
            </a:solidFill>
            <a:ln>
              <a:solidFill>
                <a:srgbClr val="689BC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grpSp>
      <p:sp>
        <p:nvSpPr>
          <p:cNvPr id="20" name="Rectangle 19"/>
          <p:cNvSpPr/>
          <p:nvPr userDrawn="1"/>
        </p:nvSpPr>
        <p:spPr>
          <a:xfrm>
            <a:off x="7768045" y="6543108"/>
            <a:ext cx="4423955" cy="320040"/>
          </a:xfrm>
          <a:prstGeom prst="rect">
            <a:avLst/>
          </a:prstGeom>
          <a:solidFill>
            <a:srgbClr val="365A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21" name="Rectangle 20"/>
          <p:cNvSpPr/>
          <p:nvPr userDrawn="1"/>
        </p:nvSpPr>
        <p:spPr>
          <a:xfrm>
            <a:off x="0" y="6543108"/>
            <a:ext cx="7768045" cy="320040"/>
          </a:xfrm>
          <a:prstGeom prst="rect">
            <a:avLst/>
          </a:prstGeom>
          <a:solidFill>
            <a:srgbClr val="689BC7"/>
          </a:solidFill>
          <a:ln>
            <a:solidFill>
              <a:srgbClr val="689BC7"/>
            </a:solidFill>
          </a:ln>
        </p:spPr>
        <p:style>
          <a:lnRef idx="2">
            <a:schemeClr val="accent1">
              <a:shade val="50000"/>
            </a:schemeClr>
          </a:lnRef>
          <a:fillRef idx="1">
            <a:schemeClr val="accent1"/>
          </a:fillRef>
          <a:effectRef idx="0">
            <a:schemeClr val="accent1"/>
          </a:effectRef>
          <a:fontRef idx="minor">
            <a:schemeClr val="lt1"/>
          </a:fontRef>
        </p:style>
        <p:txBody>
          <a:bodyPr lIns="457200" rtlCol="0" anchor="ctr"/>
          <a:lstStyle/>
          <a:p>
            <a:r>
              <a:rPr lang="en-US" sz="1800" dirty="0" smtClean="0">
                <a:solidFill>
                  <a:prstClr val="white"/>
                </a:solidFill>
              </a:rPr>
              <a:t> </a:t>
            </a:r>
            <a:endParaRPr lang="en-US" sz="1800" dirty="0">
              <a:solidFill>
                <a:prstClr val="white"/>
              </a:solidFill>
            </a:endParaRPr>
          </a:p>
        </p:txBody>
      </p:sp>
      <p:sp>
        <p:nvSpPr>
          <p:cNvPr id="22" name="Slide Number Placeholder 5"/>
          <p:cNvSpPr>
            <a:spLocks noGrp="1"/>
          </p:cNvSpPr>
          <p:nvPr>
            <p:ph type="sldNum" sz="quarter" idx="4"/>
          </p:nvPr>
        </p:nvSpPr>
        <p:spPr>
          <a:xfrm>
            <a:off x="4774467" y="6543108"/>
            <a:ext cx="2743200" cy="320040"/>
          </a:xfrm>
          <a:prstGeom prst="rect">
            <a:avLst/>
          </a:prstGeom>
        </p:spPr>
        <p:txBody>
          <a:bodyPr vert="horz" lIns="91440" tIns="45720" rIns="91440" bIns="45720" rtlCol="0" anchor="ctr"/>
          <a:lstStyle>
            <a:lvl1pPr algn="ctr">
              <a:defRPr sz="1400" b="0">
                <a:solidFill>
                  <a:schemeClr val="bg1"/>
                </a:solidFill>
              </a:defRPr>
            </a:lvl1pPr>
          </a:lstStyle>
          <a:p>
            <a:fld id="{850BEA78-8F01-4CF4-BA7F-1779BE85B204}" type="slidenum">
              <a:rPr lang="en-US" smtClean="0">
                <a:solidFill>
                  <a:prstClr val="white"/>
                </a:solidFill>
              </a:rPr>
              <a:pPr/>
              <a:t>‹#›</a:t>
            </a:fld>
            <a:endParaRPr lang="en-US" dirty="0">
              <a:solidFill>
                <a:prstClr val="white"/>
              </a:solidFill>
            </a:endParaRPr>
          </a:p>
        </p:txBody>
      </p:sp>
      <p:pic>
        <p:nvPicPr>
          <p:cNvPr id="23" name="Picture 2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96514" y="6581550"/>
            <a:ext cx="2767017" cy="240879"/>
          </a:xfrm>
          <a:prstGeom prst="rect">
            <a:avLst/>
          </a:prstGeom>
        </p:spPr>
      </p:pic>
    </p:spTree>
    <p:extLst>
      <p:ext uri="{BB962C8B-B14F-4D97-AF65-F5344CB8AC3E}">
        <p14:creationId xmlns:p14="http://schemas.microsoft.com/office/powerpoint/2010/main" val="189682821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6"/>
          <p:cNvSpPr>
            <a:spLocks noGrp="1"/>
          </p:cNvSpPr>
          <p:nvPr>
            <p:ph type="sldNum" sz="quarter" idx="12"/>
          </p:nvPr>
        </p:nvSpPr>
        <p:spPr/>
        <p:txBody>
          <a:bodyPr/>
          <a:lstStyle/>
          <a:p>
            <a:fld id="{850BEA78-8F01-4CF4-BA7F-1779BE85B204}"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24264058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2846" y="104504"/>
            <a:ext cx="11286309" cy="1027610"/>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8"/>
          <p:cNvSpPr>
            <a:spLocks noGrp="1"/>
          </p:cNvSpPr>
          <p:nvPr>
            <p:ph type="sldNum" sz="quarter" idx="12"/>
          </p:nvPr>
        </p:nvSpPr>
        <p:spPr/>
        <p:txBody>
          <a:bodyPr/>
          <a:lstStyle/>
          <a:p>
            <a:fld id="{850BEA78-8F01-4CF4-BA7F-1779BE85B204}"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76436604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5" name="Slide Number Placeholder 4"/>
          <p:cNvSpPr>
            <a:spLocks noGrp="1"/>
          </p:cNvSpPr>
          <p:nvPr>
            <p:ph type="sldNum" sz="quarter" idx="12"/>
          </p:nvPr>
        </p:nvSpPr>
        <p:spPr/>
        <p:txBody>
          <a:bodyPr/>
          <a:lstStyle/>
          <a:p>
            <a:fld id="{850BEA78-8F01-4CF4-BA7F-1779BE85B204}"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428788620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850BEA78-8F01-4CF4-BA7F-1779BE85B204}"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3627496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p>
            <a:fld id="{850BEA78-8F01-4CF4-BA7F-1779BE85B204}" type="slidenum">
              <a:rPr lang="en-US" smtClean="0"/>
              <a:pPr/>
              <a:t>‹#›</a:t>
            </a:fld>
            <a:endParaRPr lang="en-US" dirty="0"/>
          </a:p>
        </p:txBody>
      </p:sp>
    </p:spTree>
    <p:extLst>
      <p:ext uri="{BB962C8B-B14F-4D97-AF65-F5344CB8AC3E}">
        <p14:creationId xmlns:p14="http://schemas.microsoft.com/office/powerpoint/2010/main" val="74505373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preserve="1" userDrawn="1">
  <p:cSld name="Custom Layout">
    <p:spTree>
      <p:nvGrpSpPr>
        <p:cNvPr id="1" name=""/>
        <p:cNvGrpSpPr/>
        <p:nvPr/>
      </p:nvGrpSpPr>
      <p:grpSpPr>
        <a:xfrm>
          <a:off x="0" y="0"/>
          <a:ext cx="0" cy="0"/>
          <a:chOff x="0" y="0"/>
          <a:chExt cx="0" cy="0"/>
        </a:xfrm>
      </p:grpSpPr>
      <p:sp>
        <p:nvSpPr>
          <p:cNvPr id="16" name="Rectangle 15"/>
          <p:cNvSpPr/>
          <p:nvPr userDrawn="1"/>
        </p:nvSpPr>
        <p:spPr>
          <a:xfrm>
            <a:off x="0" y="1"/>
            <a:ext cx="7768045" cy="296091"/>
          </a:xfrm>
          <a:prstGeom prst="rect">
            <a:avLst/>
          </a:prstGeom>
          <a:solidFill>
            <a:srgbClr val="689B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17" name="Rectangle 16"/>
          <p:cNvSpPr/>
          <p:nvPr userDrawn="1"/>
        </p:nvSpPr>
        <p:spPr>
          <a:xfrm>
            <a:off x="7768045" y="-1"/>
            <a:ext cx="4423955" cy="296091"/>
          </a:xfrm>
          <a:prstGeom prst="rect">
            <a:avLst/>
          </a:prstGeom>
          <a:solidFill>
            <a:srgbClr val="365A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11" name="Rectangle 10"/>
          <p:cNvSpPr/>
          <p:nvPr userDrawn="1"/>
        </p:nvSpPr>
        <p:spPr>
          <a:xfrm>
            <a:off x="7768045" y="6543108"/>
            <a:ext cx="4423955" cy="320040"/>
          </a:xfrm>
          <a:prstGeom prst="rect">
            <a:avLst/>
          </a:prstGeom>
          <a:solidFill>
            <a:srgbClr val="365A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12" name="Rectangle 11"/>
          <p:cNvSpPr/>
          <p:nvPr userDrawn="1"/>
        </p:nvSpPr>
        <p:spPr>
          <a:xfrm>
            <a:off x="0" y="6543108"/>
            <a:ext cx="7768045" cy="320040"/>
          </a:xfrm>
          <a:prstGeom prst="rect">
            <a:avLst/>
          </a:prstGeom>
          <a:solidFill>
            <a:srgbClr val="689BC7"/>
          </a:solidFill>
          <a:ln>
            <a:solidFill>
              <a:srgbClr val="689BC7"/>
            </a:solidFill>
          </a:ln>
        </p:spPr>
        <p:style>
          <a:lnRef idx="2">
            <a:schemeClr val="accent1">
              <a:shade val="50000"/>
            </a:schemeClr>
          </a:lnRef>
          <a:fillRef idx="1">
            <a:schemeClr val="accent1"/>
          </a:fillRef>
          <a:effectRef idx="0">
            <a:schemeClr val="accent1"/>
          </a:effectRef>
          <a:fontRef idx="minor">
            <a:schemeClr val="lt1"/>
          </a:fontRef>
        </p:style>
        <p:txBody>
          <a:bodyPr lIns="457200" rtlCol="0" anchor="ctr"/>
          <a:lstStyle/>
          <a:p>
            <a:r>
              <a:rPr lang="en-US" sz="1800" dirty="0" smtClean="0">
                <a:solidFill>
                  <a:prstClr val="white"/>
                </a:solidFill>
              </a:rPr>
              <a:t> </a:t>
            </a:r>
            <a:endParaRPr lang="en-US" sz="1800" dirty="0">
              <a:solidFill>
                <a:prstClr val="white"/>
              </a:solidFill>
            </a:endParaRPr>
          </a:p>
        </p:txBody>
      </p:sp>
      <p:sp>
        <p:nvSpPr>
          <p:cNvPr id="13" name="Slide Number Placeholder 5"/>
          <p:cNvSpPr>
            <a:spLocks noGrp="1"/>
          </p:cNvSpPr>
          <p:nvPr>
            <p:ph type="sldNum" sz="quarter" idx="4"/>
          </p:nvPr>
        </p:nvSpPr>
        <p:spPr>
          <a:xfrm>
            <a:off x="4774467" y="6543108"/>
            <a:ext cx="2743200" cy="320040"/>
          </a:xfrm>
          <a:prstGeom prst="rect">
            <a:avLst/>
          </a:prstGeom>
        </p:spPr>
        <p:txBody>
          <a:bodyPr vert="horz" lIns="91440" tIns="45720" rIns="91440" bIns="45720" rtlCol="0" anchor="ctr"/>
          <a:lstStyle>
            <a:lvl1pPr algn="ctr">
              <a:defRPr sz="1400" b="0">
                <a:solidFill>
                  <a:schemeClr val="bg1"/>
                </a:solidFill>
              </a:defRPr>
            </a:lvl1pPr>
          </a:lstStyle>
          <a:p>
            <a:fld id="{850BEA78-8F01-4CF4-BA7F-1779BE85B204}" type="slidenum">
              <a:rPr lang="en-US" smtClean="0">
                <a:solidFill>
                  <a:prstClr val="white"/>
                </a:solidFill>
              </a:rPr>
              <a:pPr/>
              <a:t>‹#›</a:t>
            </a:fld>
            <a:endParaRPr lang="en-US" dirty="0">
              <a:solidFill>
                <a:prstClr val="white"/>
              </a:solidFill>
            </a:endParaRPr>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96514" y="6581550"/>
            <a:ext cx="2767017" cy="240879"/>
          </a:xfrm>
          <a:prstGeom prst="rect">
            <a:avLst/>
          </a:prstGeom>
        </p:spPr>
      </p:pic>
    </p:spTree>
    <p:extLst>
      <p:ext uri="{BB962C8B-B14F-4D97-AF65-F5344CB8AC3E}">
        <p14:creationId xmlns:p14="http://schemas.microsoft.com/office/powerpoint/2010/main" val="388331514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0" y="0"/>
            <a:ext cx="12192000" cy="658665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15" name="Rectangle 14"/>
          <p:cNvSpPr/>
          <p:nvPr userDrawn="1"/>
        </p:nvSpPr>
        <p:spPr>
          <a:xfrm>
            <a:off x="0" y="6586654"/>
            <a:ext cx="7768045" cy="271348"/>
          </a:xfrm>
          <a:prstGeom prst="rect">
            <a:avLst/>
          </a:prstGeom>
          <a:solidFill>
            <a:srgbClr val="689BC7"/>
          </a:solidFill>
          <a:ln>
            <a:solidFill>
              <a:srgbClr val="689BC7"/>
            </a:solidFill>
          </a:ln>
        </p:spPr>
        <p:style>
          <a:lnRef idx="2">
            <a:schemeClr val="accent1">
              <a:shade val="50000"/>
            </a:schemeClr>
          </a:lnRef>
          <a:fillRef idx="1">
            <a:schemeClr val="accent1"/>
          </a:fillRef>
          <a:effectRef idx="0">
            <a:schemeClr val="accent1"/>
          </a:effectRef>
          <a:fontRef idx="minor">
            <a:schemeClr val="lt1"/>
          </a:fontRef>
        </p:style>
        <p:txBody>
          <a:bodyPr lIns="457200" rtlCol="0" anchor="ctr"/>
          <a:lstStyle/>
          <a:p>
            <a:endParaRPr lang="en-US" sz="1800" dirty="0">
              <a:solidFill>
                <a:prstClr val="white"/>
              </a:solidFill>
            </a:endParaRPr>
          </a:p>
        </p:txBody>
      </p:sp>
      <p:sp>
        <p:nvSpPr>
          <p:cNvPr id="16" name="Rectangle 15"/>
          <p:cNvSpPr/>
          <p:nvPr userDrawn="1"/>
        </p:nvSpPr>
        <p:spPr>
          <a:xfrm>
            <a:off x="7768045" y="6586653"/>
            <a:ext cx="4423955" cy="271348"/>
          </a:xfrm>
          <a:prstGeom prst="rect">
            <a:avLst/>
          </a:prstGeom>
          <a:solidFill>
            <a:srgbClr val="365A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2" name="Title 1"/>
          <p:cNvSpPr>
            <a:spLocks noGrp="1"/>
          </p:cNvSpPr>
          <p:nvPr>
            <p:ph type="ctrTitle"/>
          </p:nvPr>
        </p:nvSpPr>
        <p:spPr>
          <a:xfrm>
            <a:off x="374469" y="1247203"/>
            <a:ext cx="11434353" cy="2702856"/>
          </a:xfrm>
        </p:spPr>
        <p:txBody>
          <a:bodyPr anchor="ctr" anchorCtr="0">
            <a:normAutofit/>
          </a:bodyPr>
          <a:lstStyle>
            <a:lvl1pPr algn="ctr">
              <a:defRPr sz="4800">
                <a:solidFill>
                  <a:schemeClr val="tx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374469" y="4409102"/>
            <a:ext cx="11434353" cy="1408224"/>
          </a:xfrm>
        </p:spPr>
        <p:txBody>
          <a:bodyPr/>
          <a:lstStyle>
            <a:lvl1pPr marL="0" indent="0" algn="ctr">
              <a:buNone/>
              <a:defRPr sz="2400">
                <a:solidFill>
                  <a:srgbClr val="365A89"/>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10" name="Rectangle 9"/>
          <p:cNvSpPr/>
          <p:nvPr userDrawn="1"/>
        </p:nvSpPr>
        <p:spPr>
          <a:xfrm>
            <a:off x="0" y="-13262"/>
            <a:ext cx="7768045" cy="748551"/>
          </a:xfrm>
          <a:prstGeom prst="rect">
            <a:avLst/>
          </a:prstGeom>
          <a:solidFill>
            <a:srgbClr val="689B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11" name="Rectangle 10"/>
          <p:cNvSpPr/>
          <p:nvPr userDrawn="1"/>
        </p:nvSpPr>
        <p:spPr>
          <a:xfrm>
            <a:off x="7768045" y="-13262"/>
            <a:ext cx="4423955" cy="748551"/>
          </a:xfrm>
          <a:prstGeom prst="rect">
            <a:avLst/>
          </a:prstGeom>
          <a:solidFill>
            <a:srgbClr val="365A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grpSp>
        <p:nvGrpSpPr>
          <p:cNvPr id="25" name="Group 24"/>
          <p:cNvGrpSpPr/>
          <p:nvPr userDrawn="1"/>
        </p:nvGrpSpPr>
        <p:grpSpPr>
          <a:xfrm>
            <a:off x="1" y="3950062"/>
            <a:ext cx="12192001" cy="182880"/>
            <a:chOff x="0" y="4515640"/>
            <a:chExt cx="9144001" cy="182880"/>
          </a:xfrm>
        </p:grpSpPr>
        <p:cxnSp>
          <p:nvCxnSpPr>
            <p:cNvPr id="26" name="Straight Connector 25"/>
            <p:cNvCxnSpPr/>
            <p:nvPr userDrawn="1"/>
          </p:nvCxnSpPr>
          <p:spPr>
            <a:xfrm>
              <a:off x="2599509" y="4602726"/>
              <a:ext cx="6544492"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Rectangle 26"/>
            <p:cNvSpPr/>
            <p:nvPr userDrawn="1"/>
          </p:nvSpPr>
          <p:spPr>
            <a:xfrm>
              <a:off x="0" y="4515640"/>
              <a:ext cx="2723606" cy="182880"/>
            </a:xfrm>
            <a:prstGeom prst="rect">
              <a:avLst/>
            </a:prstGeom>
            <a:solidFill>
              <a:srgbClr val="689BC7"/>
            </a:solidFill>
            <a:ln>
              <a:solidFill>
                <a:srgbClr val="689BC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grpSp>
      <p:grpSp>
        <p:nvGrpSpPr>
          <p:cNvPr id="28" name="Group 27"/>
          <p:cNvGrpSpPr/>
          <p:nvPr userDrawn="1"/>
        </p:nvGrpSpPr>
        <p:grpSpPr>
          <a:xfrm rot="10800000">
            <a:off x="1" y="1055614"/>
            <a:ext cx="12192001" cy="182880"/>
            <a:chOff x="0" y="1142856"/>
            <a:chExt cx="9144001" cy="182880"/>
          </a:xfrm>
        </p:grpSpPr>
        <p:cxnSp>
          <p:nvCxnSpPr>
            <p:cNvPr id="29" name="Straight Connector 28"/>
            <p:cNvCxnSpPr/>
            <p:nvPr userDrawn="1"/>
          </p:nvCxnSpPr>
          <p:spPr>
            <a:xfrm>
              <a:off x="2599509" y="1229942"/>
              <a:ext cx="6544492"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Rectangle 29"/>
            <p:cNvSpPr/>
            <p:nvPr userDrawn="1"/>
          </p:nvSpPr>
          <p:spPr>
            <a:xfrm>
              <a:off x="0" y="1142856"/>
              <a:ext cx="2723606" cy="182880"/>
            </a:xfrm>
            <a:prstGeom prst="rect">
              <a:avLst/>
            </a:prstGeom>
            <a:solidFill>
              <a:srgbClr val="689BC7"/>
            </a:solidFill>
            <a:ln>
              <a:solidFill>
                <a:srgbClr val="689BC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grpSp>
      <p:sp>
        <p:nvSpPr>
          <p:cNvPr id="18" name="Slide Number Placeholder 5"/>
          <p:cNvSpPr>
            <a:spLocks noGrp="1"/>
          </p:cNvSpPr>
          <p:nvPr>
            <p:ph type="sldNum" sz="quarter" idx="4"/>
          </p:nvPr>
        </p:nvSpPr>
        <p:spPr>
          <a:xfrm>
            <a:off x="4774467" y="6586653"/>
            <a:ext cx="2743200" cy="262638"/>
          </a:xfrm>
          <a:prstGeom prst="rect">
            <a:avLst/>
          </a:prstGeom>
        </p:spPr>
        <p:txBody>
          <a:bodyPr vert="horz" lIns="91440" tIns="45720" rIns="91440" bIns="45720" rtlCol="0" anchor="ctr"/>
          <a:lstStyle>
            <a:lvl1pPr algn="ctr">
              <a:defRPr sz="1400" b="0">
                <a:solidFill>
                  <a:schemeClr val="bg1"/>
                </a:solidFill>
              </a:defRPr>
            </a:lvl1pPr>
          </a:lstStyle>
          <a:p>
            <a:fld id="{850BEA78-8F01-4CF4-BA7F-1779BE85B204}" type="slidenum">
              <a:rPr lang="en-US" smtClean="0">
                <a:solidFill>
                  <a:prstClr val="white"/>
                </a:solidFill>
              </a:rPr>
              <a:pPr/>
              <a:t>‹#›</a:t>
            </a:fld>
            <a:endParaRPr lang="en-US" dirty="0">
              <a:solidFill>
                <a:prstClr val="white"/>
              </a:solidFill>
            </a:endParaRPr>
          </a:p>
        </p:txBody>
      </p:sp>
      <p:pic>
        <p:nvPicPr>
          <p:cNvPr id="17" name="Picture 1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742007" y="5959673"/>
            <a:ext cx="2705052" cy="484632"/>
          </a:xfrm>
          <a:prstGeom prst="rect">
            <a:avLst/>
          </a:prstGeom>
        </p:spPr>
      </p:pic>
    </p:spTree>
    <p:extLst>
      <p:ext uri="{BB962C8B-B14F-4D97-AF65-F5344CB8AC3E}">
        <p14:creationId xmlns:p14="http://schemas.microsoft.com/office/powerpoint/2010/main" val="308063005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850BEA78-8F01-4CF4-BA7F-1779BE85B204}"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84624293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userDrawn="1"/>
        </p:nvSpPr>
        <p:spPr>
          <a:xfrm>
            <a:off x="0" y="0"/>
            <a:ext cx="12192000" cy="658665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10" name="Rectangle 9"/>
          <p:cNvSpPr/>
          <p:nvPr userDrawn="1"/>
        </p:nvSpPr>
        <p:spPr>
          <a:xfrm>
            <a:off x="0" y="-13262"/>
            <a:ext cx="7768045" cy="748551"/>
          </a:xfrm>
          <a:prstGeom prst="rect">
            <a:avLst/>
          </a:prstGeom>
          <a:solidFill>
            <a:srgbClr val="689B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11" name="Rectangle 10"/>
          <p:cNvSpPr/>
          <p:nvPr userDrawn="1"/>
        </p:nvSpPr>
        <p:spPr>
          <a:xfrm>
            <a:off x="7768045" y="-13262"/>
            <a:ext cx="4423955" cy="748551"/>
          </a:xfrm>
          <a:prstGeom prst="rect">
            <a:avLst/>
          </a:prstGeom>
          <a:solidFill>
            <a:srgbClr val="365A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2" name="Title 1"/>
          <p:cNvSpPr>
            <a:spLocks noGrp="1"/>
          </p:cNvSpPr>
          <p:nvPr>
            <p:ph type="title"/>
          </p:nvPr>
        </p:nvSpPr>
        <p:spPr>
          <a:xfrm>
            <a:off x="411663" y="1736728"/>
            <a:ext cx="11355976" cy="2852737"/>
          </a:xfrm>
        </p:spPr>
        <p:txBody>
          <a:bodyPr anchor="ctr" anchorCtr="0">
            <a:normAutofit/>
          </a:bodyPr>
          <a:lstStyle>
            <a:lvl1pPr algn="ctr">
              <a:defRPr sz="4800">
                <a:solidFill>
                  <a:srgbClr val="365A89"/>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11663" y="4589465"/>
            <a:ext cx="11355976" cy="1500187"/>
          </a:xfrm>
        </p:spPr>
        <p:txBody>
          <a:bodyPr anchor="ctr" anchorCtr="0"/>
          <a:lstStyle>
            <a:lvl1pPr marL="0" indent="0" algn="ctr">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 Master text styles</a:t>
            </a:r>
          </a:p>
        </p:txBody>
      </p:sp>
      <p:grpSp>
        <p:nvGrpSpPr>
          <p:cNvPr id="17" name="Group 16"/>
          <p:cNvGrpSpPr/>
          <p:nvPr userDrawn="1"/>
        </p:nvGrpSpPr>
        <p:grpSpPr>
          <a:xfrm>
            <a:off x="1" y="4515640"/>
            <a:ext cx="12192001" cy="182880"/>
            <a:chOff x="0" y="4515640"/>
            <a:chExt cx="9144001" cy="182880"/>
          </a:xfrm>
        </p:grpSpPr>
        <p:cxnSp>
          <p:nvCxnSpPr>
            <p:cNvPr id="12" name="Straight Connector 11"/>
            <p:cNvCxnSpPr/>
            <p:nvPr userDrawn="1"/>
          </p:nvCxnSpPr>
          <p:spPr>
            <a:xfrm>
              <a:off x="2599509" y="4602726"/>
              <a:ext cx="6544492"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Rectangle 12"/>
            <p:cNvSpPr/>
            <p:nvPr userDrawn="1"/>
          </p:nvSpPr>
          <p:spPr>
            <a:xfrm>
              <a:off x="0" y="4515640"/>
              <a:ext cx="2723606" cy="182880"/>
            </a:xfrm>
            <a:prstGeom prst="rect">
              <a:avLst/>
            </a:prstGeom>
            <a:solidFill>
              <a:srgbClr val="689BC7"/>
            </a:solidFill>
            <a:ln>
              <a:solidFill>
                <a:srgbClr val="689BC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grpSp>
      <p:grpSp>
        <p:nvGrpSpPr>
          <p:cNvPr id="16" name="Group 15"/>
          <p:cNvGrpSpPr/>
          <p:nvPr userDrawn="1"/>
        </p:nvGrpSpPr>
        <p:grpSpPr>
          <a:xfrm rot="10800000">
            <a:off x="1" y="1621192"/>
            <a:ext cx="12192001" cy="182880"/>
            <a:chOff x="0" y="1142856"/>
            <a:chExt cx="9144001" cy="182880"/>
          </a:xfrm>
        </p:grpSpPr>
        <p:cxnSp>
          <p:nvCxnSpPr>
            <p:cNvPr id="14" name="Straight Connector 13"/>
            <p:cNvCxnSpPr/>
            <p:nvPr userDrawn="1"/>
          </p:nvCxnSpPr>
          <p:spPr>
            <a:xfrm>
              <a:off x="2599509" y="1229942"/>
              <a:ext cx="6544492"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Rectangle 14"/>
            <p:cNvSpPr/>
            <p:nvPr userDrawn="1"/>
          </p:nvSpPr>
          <p:spPr>
            <a:xfrm>
              <a:off x="0" y="1142856"/>
              <a:ext cx="2723606" cy="182880"/>
            </a:xfrm>
            <a:prstGeom prst="rect">
              <a:avLst/>
            </a:prstGeom>
            <a:solidFill>
              <a:srgbClr val="689BC7"/>
            </a:solidFill>
            <a:ln>
              <a:solidFill>
                <a:srgbClr val="689BC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grpSp>
      <p:sp>
        <p:nvSpPr>
          <p:cNvPr id="20" name="Rectangle 19"/>
          <p:cNvSpPr/>
          <p:nvPr userDrawn="1"/>
        </p:nvSpPr>
        <p:spPr>
          <a:xfrm>
            <a:off x="7768045" y="6543108"/>
            <a:ext cx="4423955" cy="320040"/>
          </a:xfrm>
          <a:prstGeom prst="rect">
            <a:avLst/>
          </a:prstGeom>
          <a:solidFill>
            <a:srgbClr val="365A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21" name="Rectangle 20"/>
          <p:cNvSpPr/>
          <p:nvPr userDrawn="1"/>
        </p:nvSpPr>
        <p:spPr>
          <a:xfrm>
            <a:off x="0" y="6543108"/>
            <a:ext cx="7768045" cy="320040"/>
          </a:xfrm>
          <a:prstGeom prst="rect">
            <a:avLst/>
          </a:prstGeom>
          <a:solidFill>
            <a:srgbClr val="689BC7"/>
          </a:solidFill>
          <a:ln>
            <a:solidFill>
              <a:srgbClr val="689BC7"/>
            </a:solidFill>
          </a:ln>
        </p:spPr>
        <p:style>
          <a:lnRef idx="2">
            <a:schemeClr val="accent1">
              <a:shade val="50000"/>
            </a:schemeClr>
          </a:lnRef>
          <a:fillRef idx="1">
            <a:schemeClr val="accent1"/>
          </a:fillRef>
          <a:effectRef idx="0">
            <a:schemeClr val="accent1"/>
          </a:effectRef>
          <a:fontRef idx="minor">
            <a:schemeClr val="lt1"/>
          </a:fontRef>
        </p:style>
        <p:txBody>
          <a:bodyPr lIns="457200" rtlCol="0" anchor="ctr"/>
          <a:lstStyle/>
          <a:p>
            <a:r>
              <a:rPr lang="en-US" sz="1800" dirty="0" smtClean="0">
                <a:solidFill>
                  <a:prstClr val="white"/>
                </a:solidFill>
              </a:rPr>
              <a:t> </a:t>
            </a:r>
            <a:endParaRPr lang="en-US" sz="1800" dirty="0">
              <a:solidFill>
                <a:prstClr val="white"/>
              </a:solidFill>
            </a:endParaRPr>
          </a:p>
        </p:txBody>
      </p:sp>
      <p:sp>
        <p:nvSpPr>
          <p:cNvPr id="22" name="Slide Number Placeholder 5"/>
          <p:cNvSpPr>
            <a:spLocks noGrp="1"/>
          </p:cNvSpPr>
          <p:nvPr>
            <p:ph type="sldNum" sz="quarter" idx="4"/>
          </p:nvPr>
        </p:nvSpPr>
        <p:spPr>
          <a:xfrm>
            <a:off x="4774467" y="6543108"/>
            <a:ext cx="2743200" cy="320040"/>
          </a:xfrm>
          <a:prstGeom prst="rect">
            <a:avLst/>
          </a:prstGeom>
        </p:spPr>
        <p:txBody>
          <a:bodyPr vert="horz" lIns="91440" tIns="45720" rIns="91440" bIns="45720" rtlCol="0" anchor="ctr"/>
          <a:lstStyle>
            <a:lvl1pPr algn="ctr">
              <a:defRPr sz="1400" b="0">
                <a:solidFill>
                  <a:schemeClr val="bg1"/>
                </a:solidFill>
              </a:defRPr>
            </a:lvl1pPr>
          </a:lstStyle>
          <a:p>
            <a:fld id="{850BEA78-8F01-4CF4-BA7F-1779BE85B204}" type="slidenum">
              <a:rPr lang="en-US" smtClean="0">
                <a:solidFill>
                  <a:prstClr val="white"/>
                </a:solidFill>
              </a:rPr>
              <a:pPr/>
              <a:t>‹#›</a:t>
            </a:fld>
            <a:endParaRPr lang="en-US" dirty="0">
              <a:solidFill>
                <a:prstClr val="white"/>
              </a:solidFill>
            </a:endParaRPr>
          </a:p>
        </p:txBody>
      </p:sp>
      <p:pic>
        <p:nvPicPr>
          <p:cNvPr id="23" name="Picture 2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96514" y="6581550"/>
            <a:ext cx="2767017" cy="240879"/>
          </a:xfrm>
          <a:prstGeom prst="rect">
            <a:avLst/>
          </a:prstGeom>
        </p:spPr>
      </p:pic>
    </p:spTree>
    <p:extLst>
      <p:ext uri="{BB962C8B-B14F-4D97-AF65-F5344CB8AC3E}">
        <p14:creationId xmlns:p14="http://schemas.microsoft.com/office/powerpoint/2010/main" val="346749827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6"/>
          <p:cNvSpPr>
            <a:spLocks noGrp="1"/>
          </p:cNvSpPr>
          <p:nvPr>
            <p:ph type="sldNum" sz="quarter" idx="12"/>
          </p:nvPr>
        </p:nvSpPr>
        <p:spPr/>
        <p:txBody>
          <a:bodyPr/>
          <a:lstStyle/>
          <a:p>
            <a:fld id="{850BEA78-8F01-4CF4-BA7F-1779BE85B204}"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79216270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2846" y="104504"/>
            <a:ext cx="11286309" cy="1027610"/>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8"/>
          <p:cNvSpPr>
            <a:spLocks noGrp="1"/>
          </p:cNvSpPr>
          <p:nvPr>
            <p:ph type="sldNum" sz="quarter" idx="12"/>
          </p:nvPr>
        </p:nvSpPr>
        <p:spPr/>
        <p:txBody>
          <a:bodyPr/>
          <a:lstStyle/>
          <a:p>
            <a:fld id="{850BEA78-8F01-4CF4-BA7F-1779BE85B204}"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69868810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5" name="Slide Number Placeholder 4"/>
          <p:cNvSpPr>
            <a:spLocks noGrp="1"/>
          </p:cNvSpPr>
          <p:nvPr>
            <p:ph type="sldNum" sz="quarter" idx="12"/>
          </p:nvPr>
        </p:nvSpPr>
        <p:spPr/>
        <p:txBody>
          <a:bodyPr/>
          <a:lstStyle/>
          <a:p>
            <a:fld id="{850BEA78-8F01-4CF4-BA7F-1779BE85B204}"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744471239"/>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850BEA78-8F01-4CF4-BA7F-1779BE85B204}"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57085568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preserve="1" userDrawn="1">
  <p:cSld name="Custom Layout">
    <p:spTree>
      <p:nvGrpSpPr>
        <p:cNvPr id="1" name=""/>
        <p:cNvGrpSpPr/>
        <p:nvPr/>
      </p:nvGrpSpPr>
      <p:grpSpPr>
        <a:xfrm>
          <a:off x="0" y="0"/>
          <a:ext cx="0" cy="0"/>
          <a:chOff x="0" y="0"/>
          <a:chExt cx="0" cy="0"/>
        </a:xfrm>
      </p:grpSpPr>
      <p:sp>
        <p:nvSpPr>
          <p:cNvPr id="16" name="Rectangle 15"/>
          <p:cNvSpPr/>
          <p:nvPr userDrawn="1"/>
        </p:nvSpPr>
        <p:spPr>
          <a:xfrm>
            <a:off x="0" y="1"/>
            <a:ext cx="7768045" cy="296091"/>
          </a:xfrm>
          <a:prstGeom prst="rect">
            <a:avLst/>
          </a:prstGeom>
          <a:solidFill>
            <a:srgbClr val="689B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17" name="Rectangle 16"/>
          <p:cNvSpPr/>
          <p:nvPr userDrawn="1"/>
        </p:nvSpPr>
        <p:spPr>
          <a:xfrm>
            <a:off x="7768045" y="-1"/>
            <a:ext cx="4423955" cy="296091"/>
          </a:xfrm>
          <a:prstGeom prst="rect">
            <a:avLst/>
          </a:prstGeom>
          <a:solidFill>
            <a:srgbClr val="365A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11" name="Rectangle 10"/>
          <p:cNvSpPr/>
          <p:nvPr userDrawn="1"/>
        </p:nvSpPr>
        <p:spPr>
          <a:xfrm>
            <a:off x="7768045" y="6543108"/>
            <a:ext cx="4423955" cy="320040"/>
          </a:xfrm>
          <a:prstGeom prst="rect">
            <a:avLst/>
          </a:prstGeom>
          <a:solidFill>
            <a:srgbClr val="365A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12" name="Rectangle 11"/>
          <p:cNvSpPr/>
          <p:nvPr userDrawn="1"/>
        </p:nvSpPr>
        <p:spPr>
          <a:xfrm>
            <a:off x="0" y="6543108"/>
            <a:ext cx="7768045" cy="320040"/>
          </a:xfrm>
          <a:prstGeom prst="rect">
            <a:avLst/>
          </a:prstGeom>
          <a:solidFill>
            <a:srgbClr val="689BC7"/>
          </a:solidFill>
          <a:ln>
            <a:solidFill>
              <a:srgbClr val="689BC7"/>
            </a:solidFill>
          </a:ln>
        </p:spPr>
        <p:style>
          <a:lnRef idx="2">
            <a:schemeClr val="accent1">
              <a:shade val="50000"/>
            </a:schemeClr>
          </a:lnRef>
          <a:fillRef idx="1">
            <a:schemeClr val="accent1"/>
          </a:fillRef>
          <a:effectRef idx="0">
            <a:schemeClr val="accent1"/>
          </a:effectRef>
          <a:fontRef idx="minor">
            <a:schemeClr val="lt1"/>
          </a:fontRef>
        </p:style>
        <p:txBody>
          <a:bodyPr lIns="457200" rtlCol="0" anchor="ctr"/>
          <a:lstStyle/>
          <a:p>
            <a:r>
              <a:rPr lang="en-US" sz="1800" dirty="0" smtClean="0">
                <a:solidFill>
                  <a:prstClr val="white"/>
                </a:solidFill>
              </a:rPr>
              <a:t> </a:t>
            </a:r>
            <a:endParaRPr lang="en-US" sz="1800" dirty="0">
              <a:solidFill>
                <a:prstClr val="white"/>
              </a:solidFill>
            </a:endParaRPr>
          </a:p>
        </p:txBody>
      </p:sp>
      <p:sp>
        <p:nvSpPr>
          <p:cNvPr id="13" name="Slide Number Placeholder 5"/>
          <p:cNvSpPr>
            <a:spLocks noGrp="1"/>
          </p:cNvSpPr>
          <p:nvPr>
            <p:ph type="sldNum" sz="quarter" idx="4"/>
          </p:nvPr>
        </p:nvSpPr>
        <p:spPr>
          <a:xfrm>
            <a:off x="4774467" y="6543108"/>
            <a:ext cx="2743200" cy="320040"/>
          </a:xfrm>
          <a:prstGeom prst="rect">
            <a:avLst/>
          </a:prstGeom>
        </p:spPr>
        <p:txBody>
          <a:bodyPr vert="horz" lIns="91440" tIns="45720" rIns="91440" bIns="45720" rtlCol="0" anchor="ctr"/>
          <a:lstStyle>
            <a:lvl1pPr algn="ctr">
              <a:defRPr sz="1400" b="0">
                <a:solidFill>
                  <a:schemeClr val="bg1"/>
                </a:solidFill>
              </a:defRPr>
            </a:lvl1pPr>
          </a:lstStyle>
          <a:p>
            <a:fld id="{850BEA78-8F01-4CF4-BA7F-1779BE85B204}" type="slidenum">
              <a:rPr lang="en-US" smtClean="0">
                <a:solidFill>
                  <a:prstClr val="white"/>
                </a:solidFill>
              </a:rPr>
              <a:pPr/>
              <a:t>‹#›</a:t>
            </a:fld>
            <a:endParaRPr lang="en-US" dirty="0">
              <a:solidFill>
                <a:prstClr val="white"/>
              </a:solidFill>
            </a:endParaRPr>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96514" y="6581550"/>
            <a:ext cx="2767017" cy="240879"/>
          </a:xfrm>
          <a:prstGeom prst="rect">
            <a:avLst/>
          </a:prstGeom>
        </p:spPr>
      </p:pic>
    </p:spTree>
    <p:extLst>
      <p:ext uri="{BB962C8B-B14F-4D97-AF65-F5344CB8AC3E}">
        <p14:creationId xmlns:p14="http://schemas.microsoft.com/office/powerpoint/2010/main" val="25345749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6499" y="131976"/>
            <a:ext cx="11415859" cy="1008668"/>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p>
            <a:fld id="{850BEA78-8F01-4CF4-BA7F-1779BE85B204}" type="slidenum">
              <a:rPr lang="en-US" smtClean="0"/>
              <a:pPr/>
              <a:t>‹#›</a:t>
            </a:fld>
            <a:endParaRPr lang="en-US" dirty="0"/>
          </a:p>
        </p:txBody>
      </p:sp>
    </p:spTree>
    <p:extLst>
      <p:ext uri="{BB962C8B-B14F-4D97-AF65-F5344CB8AC3E}">
        <p14:creationId xmlns:p14="http://schemas.microsoft.com/office/powerpoint/2010/main" val="2890622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850BEA78-8F01-4CF4-BA7F-1779BE85B204}" type="slidenum">
              <a:rPr lang="en-US" smtClean="0"/>
              <a:pPr/>
              <a:t>‹#›</a:t>
            </a:fld>
            <a:endParaRPr lang="en-US" dirty="0"/>
          </a:p>
        </p:txBody>
      </p:sp>
    </p:spTree>
    <p:extLst>
      <p:ext uri="{BB962C8B-B14F-4D97-AF65-F5344CB8AC3E}">
        <p14:creationId xmlns:p14="http://schemas.microsoft.com/office/powerpoint/2010/main" val="18427087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850BEA78-8F01-4CF4-BA7F-1779BE85B204}" type="slidenum">
              <a:rPr lang="en-US" smtClean="0"/>
              <a:pPr/>
              <a:t>‹#›</a:t>
            </a:fld>
            <a:endParaRPr lang="en-US" dirty="0"/>
          </a:p>
        </p:txBody>
      </p:sp>
    </p:spTree>
    <p:extLst>
      <p:ext uri="{BB962C8B-B14F-4D97-AF65-F5344CB8AC3E}">
        <p14:creationId xmlns:p14="http://schemas.microsoft.com/office/powerpoint/2010/main" val="23187164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Custom Layout">
    <p:spTree>
      <p:nvGrpSpPr>
        <p:cNvPr id="1" name=""/>
        <p:cNvGrpSpPr/>
        <p:nvPr/>
      </p:nvGrpSpPr>
      <p:grpSpPr>
        <a:xfrm>
          <a:off x="0" y="0"/>
          <a:ext cx="0" cy="0"/>
          <a:chOff x="0" y="0"/>
          <a:chExt cx="0" cy="0"/>
        </a:xfrm>
      </p:grpSpPr>
      <p:sp>
        <p:nvSpPr>
          <p:cNvPr id="11" name="Rectangle 10"/>
          <p:cNvSpPr/>
          <p:nvPr userDrawn="1"/>
        </p:nvSpPr>
        <p:spPr>
          <a:xfrm>
            <a:off x="0" y="-13260"/>
            <a:ext cx="6679474" cy="296064"/>
          </a:xfrm>
          <a:prstGeom prst="rect">
            <a:avLst/>
          </a:prstGeom>
          <a:solidFill>
            <a:srgbClr val="689B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userDrawn="1"/>
        </p:nvSpPr>
        <p:spPr>
          <a:xfrm>
            <a:off x="6679474" y="-13261"/>
            <a:ext cx="5512526" cy="296064"/>
          </a:xfrm>
          <a:prstGeom prst="rect">
            <a:avLst/>
          </a:prstGeom>
          <a:solidFill>
            <a:srgbClr val="365A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userDrawn="1"/>
        </p:nvSpPr>
        <p:spPr>
          <a:xfrm>
            <a:off x="0" y="6543109"/>
            <a:ext cx="6679474" cy="320040"/>
          </a:xfrm>
          <a:prstGeom prst="rect">
            <a:avLst/>
          </a:prstGeom>
          <a:solidFill>
            <a:srgbClr val="689BC7"/>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rtlCol="0" anchor="ctr"/>
          <a:lstStyle/>
          <a:p>
            <a:pPr algn="l"/>
            <a:endParaRPr lang="en-US" sz="1800" dirty="0"/>
          </a:p>
        </p:txBody>
      </p:sp>
      <p:sp>
        <p:nvSpPr>
          <p:cNvPr id="15" name="Slide Number Placeholder 5"/>
          <p:cNvSpPr>
            <a:spLocks noGrp="1"/>
          </p:cNvSpPr>
          <p:nvPr>
            <p:ph type="sldNum" sz="quarter" idx="4"/>
          </p:nvPr>
        </p:nvSpPr>
        <p:spPr>
          <a:xfrm>
            <a:off x="4724400" y="6543108"/>
            <a:ext cx="2743200" cy="320040"/>
          </a:xfrm>
          <a:prstGeom prst="rect">
            <a:avLst/>
          </a:prstGeom>
        </p:spPr>
        <p:txBody>
          <a:bodyPr vert="horz" lIns="91440" tIns="45720" rIns="91440" bIns="45720" rtlCol="0" anchor="ctr"/>
          <a:lstStyle>
            <a:lvl1pPr algn="ctr">
              <a:defRPr sz="1400" b="0">
                <a:solidFill>
                  <a:schemeClr val="bg1"/>
                </a:solidFill>
              </a:defRPr>
            </a:lvl1pPr>
          </a:lstStyle>
          <a:p>
            <a:fld id="{850BEA78-8F01-4CF4-BA7F-1779BE85B204}" type="slidenum">
              <a:rPr lang="en-US" smtClean="0"/>
              <a:pPr/>
              <a:t>‹#›</a:t>
            </a:fld>
            <a:endParaRPr lang="en-US" dirty="0"/>
          </a:p>
        </p:txBody>
      </p:sp>
      <p:sp>
        <p:nvSpPr>
          <p:cNvPr id="16" name="Rectangle 15"/>
          <p:cNvSpPr/>
          <p:nvPr userDrawn="1"/>
        </p:nvSpPr>
        <p:spPr>
          <a:xfrm>
            <a:off x="6679474" y="6543108"/>
            <a:ext cx="5512526" cy="320040"/>
          </a:xfrm>
          <a:prstGeom prst="rect">
            <a:avLst/>
          </a:prstGeom>
          <a:solidFill>
            <a:srgbClr val="365A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7" name="Picture 1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98105" y="6581549"/>
            <a:ext cx="2075263" cy="240879"/>
          </a:xfrm>
          <a:prstGeom prst="rect">
            <a:avLst/>
          </a:prstGeom>
        </p:spPr>
      </p:pic>
    </p:spTree>
    <p:extLst>
      <p:ext uri="{BB962C8B-B14F-4D97-AF65-F5344CB8AC3E}">
        <p14:creationId xmlns:p14="http://schemas.microsoft.com/office/powerpoint/2010/main" val="10277956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3" name="Rectangle 12"/>
          <p:cNvSpPr/>
          <p:nvPr/>
        </p:nvSpPr>
        <p:spPr>
          <a:xfrm>
            <a:off x="0" y="0"/>
            <a:ext cx="12192000" cy="658665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noFill/>
              </a:ln>
            </a:endParaRPr>
          </a:p>
        </p:txBody>
      </p:sp>
      <p:sp>
        <p:nvSpPr>
          <p:cNvPr id="10" name="Rectangle 9"/>
          <p:cNvSpPr/>
          <p:nvPr/>
        </p:nvSpPr>
        <p:spPr>
          <a:xfrm>
            <a:off x="0" y="-13261"/>
            <a:ext cx="6679474" cy="748551"/>
          </a:xfrm>
          <a:prstGeom prst="rect">
            <a:avLst/>
          </a:prstGeom>
          <a:solidFill>
            <a:srgbClr val="689B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a:off x="6679474" y="-13262"/>
            <a:ext cx="5512526" cy="748551"/>
          </a:xfrm>
          <a:prstGeom prst="rect">
            <a:avLst/>
          </a:prstGeom>
          <a:solidFill>
            <a:srgbClr val="365A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 name="Group 4"/>
          <p:cNvGrpSpPr/>
          <p:nvPr/>
        </p:nvGrpSpPr>
        <p:grpSpPr>
          <a:xfrm>
            <a:off x="0" y="1142856"/>
            <a:ext cx="12192000" cy="182880"/>
            <a:chOff x="0" y="1142856"/>
            <a:chExt cx="12192000" cy="182880"/>
          </a:xfrm>
        </p:grpSpPr>
        <p:cxnSp>
          <p:nvCxnSpPr>
            <p:cNvPr id="12" name="Straight Connector 11"/>
            <p:cNvCxnSpPr/>
            <p:nvPr userDrawn="1"/>
          </p:nvCxnSpPr>
          <p:spPr>
            <a:xfrm>
              <a:off x="3466011" y="1229942"/>
              <a:ext cx="8725989"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Rectangle 13"/>
            <p:cNvSpPr/>
            <p:nvPr userDrawn="1"/>
          </p:nvSpPr>
          <p:spPr>
            <a:xfrm>
              <a:off x="0" y="1142856"/>
              <a:ext cx="3631474" cy="182880"/>
            </a:xfrm>
            <a:prstGeom prst="rect">
              <a:avLst/>
            </a:prstGeom>
            <a:solidFill>
              <a:srgbClr val="689B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 name="Group 6"/>
          <p:cNvGrpSpPr/>
          <p:nvPr/>
        </p:nvGrpSpPr>
        <p:grpSpPr>
          <a:xfrm rot="10800000">
            <a:off x="13063" y="3655229"/>
            <a:ext cx="12192000" cy="182880"/>
            <a:chOff x="152400" y="1295256"/>
            <a:chExt cx="12192000" cy="182880"/>
          </a:xfrm>
        </p:grpSpPr>
        <p:cxnSp>
          <p:nvCxnSpPr>
            <p:cNvPr id="15" name="Straight Connector 14"/>
            <p:cNvCxnSpPr/>
            <p:nvPr userDrawn="1"/>
          </p:nvCxnSpPr>
          <p:spPr>
            <a:xfrm>
              <a:off x="3618411" y="1382342"/>
              <a:ext cx="8725989"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Rectangle 15"/>
            <p:cNvSpPr/>
            <p:nvPr userDrawn="1"/>
          </p:nvSpPr>
          <p:spPr>
            <a:xfrm>
              <a:off x="152400" y="1295256"/>
              <a:ext cx="3631474" cy="182880"/>
            </a:xfrm>
            <a:prstGeom prst="rect">
              <a:avLst/>
            </a:prstGeom>
            <a:solidFill>
              <a:srgbClr val="689B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 name="Title 1"/>
          <p:cNvSpPr>
            <a:spLocks noGrp="1"/>
          </p:cNvSpPr>
          <p:nvPr>
            <p:ph type="ctrTitle"/>
          </p:nvPr>
        </p:nvSpPr>
        <p:spPr>
          <a:xfrm>
            <a:off x="391886" y="1325735"/>
            <a:ext cx="11434354" cy="2329491"/>
          </a:xfrm>
        </p:spPr>
        <p:txBody>
          <a:bodyPr anchor="ctr" anchorCtr="0"/>
          <a:lstStyle>
            <a:lvl1pPr algn="ctr">
              <a:defRPr sz="6000"/>
            </a:lvl1pPr>
          </a:lstStyle>
          <a:p>
            <a:r>
              <a:rPr lang="en-US" dirty="0" smtClean="0"/>
              <a:t>Click to edit Master title style</a:t>
            </a:r>
            <a:endParaRPr lang="en-US" dirty="0"/>
          </a:p>
        </p:txBody>
      </p:sp>
      <p:sp>
        <p:nvSpPr>
          <p:cNvPr id="3" name="Subtitle 2"/>
          <p:cNvSpPr>
            <a:spLocks noGrp="1"/>
          </p:cNvSpPr>
          <p:nvPr>
            <p:ph type="subTitle" idx="1"/>
          </p:nvPr>
        </p:nvSpPr>
        <p:spPr>
          <a:xfrm>
            <a:off x="391886" y="4029677"/>
            <a:ext cx="11434354" cy="1586286"/>
          </a:xfrm>
        </p:spPr>
        <p:txBody>
          <a:bodyPr>
            <a:normAutofit/>
          </a:bodyPr>
          <a:lstStyle>
            <a:lvl1pPr marL="0" indent="0" algn="ctr">
              <a:buNone/>
              <a:defRPr sz="2800">
                <a:solidFill>
                  <a:srgbClr val="365A89"/>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pic>
        <p:nvPicPr>
          <p:cNvPr id="18" name="Picture 1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81604" y="5876078"/>
            <a:ext cx="2028789" cy="484632"/>
          </a:xfrm>
          <a:prstGeom prst="rect">
            <a:avLst/>
          </a:prstGeom>
        </p:spPr>
      </p:pic>
      <p:sp>
        <p:nvSpPr>
          <p:cNvPr id="19" name="Rectangle 18"/>
          <p:cNvSpPr/>
          <p:nvPr/>
        </p:nvSpPr>
        <p:spPr>
          <a:xfrm>
            <a:off x="0" y="6543109"/>
            <a:ext cx="6679474" cy="320040"/>
          </a:xfrm>
          <a:prstGeom prst="rect">
            <a:avLst/>
          </a:prstGeom>
          <a:solidFill>
            <a:srgbClr val="689BC7"/>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rtlCol="0" anchor="ctr"/>
          <a:lstStyle/>
          <a:p>
            <a:pPr algn="l"/>
            <a:endParaRPr lang="en-US" sz="1800" dirty="0"/>
          </a:p>
        </p:txBody>
      </p:sp>
      <p:sp>
        <p:nvSpPr>
          <p:cNvPr id="20" name="Slide Number Placeholder 5"/>
          <p:cNvSpPr>
            <a:spLocks noGrp="1"/>
          </p:cNvSpPr>
          <p:nvPr>
            <p:ph type="sldNum" sz="quarter" idx="4"/>
          </p:nvPr>
        </p:nvSpPr>
        <p:spPr>
          <a:xfrm>
            <a:off x="4724400" y="6543108"/>
            <a:ext cx="2743200" cy="320040"/>
          </a:xfrm>
          <a:prstGeom prst="rect">
            <a:avLst/>
          </a:prstGeom>
        </p:spPr>
        <p:txBody>
          <a:bodyPr vert="horz" lIns="91440" tIns="45720" rIns="91440" bIns="45720" rtlCol="0" anchor="ctr"/>
          <a:lstStyle>
            <a:lvl1pPr algn="ctr">
              <a:defRPr sz="1400" b="0">
                <a:solidFill>
                  <a:schemeClr val="bg1"/>
                </a:solidFill>
              </a:defRPr>
            </a:lvl1pPr>
          </a:lstStyle>
          <a:p>
            <a:fld id="{850BEA78-8F01-4CF4-BA7F-1779BE85B204}" type="slidenum">
              <a:rPr lang="en-US" smtClean="0"/>
              <a:pPr/>
              <a:t>‹#›</a:t>
            </a:fld>
            <a:endParaRPr lang="en-US" dirty="0"/>
          </a:p>
        </p:txBody>
      </p:sp>
      <p:sp>
        <p:nvSpPr>
          <p:cNvPr id="21" name="Rectangle 20"/>
          <p:cNvSpPr/>
          <p:nvPr/>
        </p:nvSpPr>
        <p:spPr>
          <a:xfrm>
            <a:off x="6679474" y="6543108"/>
            <a:ext cx="5512526" cy="320040"/>
          </a:xfrm>
          <a:prstGeom prst="rect">
            <a:avLst/>
          </a:prstGeom>
          <a:solidFill>
            <a:srgbClr val="365A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p:cNvSpPr/>
          <p:nvPr userDrawn="1"/>
        </p:nvSpPr>
        <p:spPr>
          <a:xfrm>
            <a:off x="0" y="0"/>
            <a:ext cx="12192000" cy="658665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noFill/>
              </a:ln>
            </a:endParaRPr>
          </a:p>
        </p:txBody>
      </p:sp>
      <p:sp>
        <p:nvSpPr>
          <p:cNvPr id="22" name="Rectangle 21"/>
          <p:cNvSpPr/>
          <p:nvPr userDrawn="1"/>
        </p:nvSpPr>
        <p:spPr>
          <a:xfrm>
            <a:off x="0" y="-13261"/>
            <a:ext cx="6679474" cy="748551"/>
          </a:xfrm>
          <a:prstGeom prst="rect">
            <a:avLst/>
          </a:prstGeom>
          <a:solidFill>
            <a:srgbClr val="689B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p:cNvSpPr/>
          <p:nvPr userDrawn="1"/>
        </p:nvSpPr>
        <p:spPr>
          <a:xfrm>
            <a:off x="6679474" y="-13262"/>
            <a:ext cx="5512526" cy="748551"/>
          </a:xfrm>
          <a:prstGeom prst="rect">
            <a:avLst/>
          </a:prstGeom>
          <a:solidFill>
            <a:srgbClr val="365A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4" name="Group 23"/>
          <p:cNvGrpSpPr/>
          <p:nvPr userDrawn="1"/>
        </p:nvGrpSpPr>
        <p:grpSpPr>
          <a:xfrm>
            <a:off x="0" y="1142856"/>
            <a:ext cx="12192000" cy="182880"/>
            <a:chOff x="0" y="1142856"/>
            <a:chExt cx="12192000" cy="182880"/>
          </a:xfrm>
        </p:grpSpPr>
        <p:cxnSp>
          <p:nvCxnSpPr>
            <p:cNvPr id="25" name="Straight Connector 24"/>
            <p:cNvCxnSpPr/>
            <p:nvPr userDrawn="1"/>
          </p:nvCxnSpPr>
          <p:spPr>
            <a:xfrm>
              <a:off x="3466011" y="1229942"/>
              <a:ext cx="8725989"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Rectangle 25"/>
            <p:cNvSpPr/>
            <p:nvPr userDrawn="1"/>
          </p:nvSpPr>
          <p:spPr>
            <a:xfrm>
              <a:off x="0" y="1142856"/>
              <a:ext cx="3631474" cy="182880"/>
            </a:xfrm>
            <a:prstGeom prst="rect">
              <a:avLst/>
            </a:prstGeom>
            <a:solidFill>
              <a:srgbClr val="689B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7" name="Group 26"/>
          <p:cNvGrpSpPr/>
          <p:nvPr userDrawn="1"/>
        </p:nvGrpSpPr>
        <p:grpSpPr>
          <a:xfrm rot="10800000">
            <a:off x="13063" y="3655229"/>
            <a:ext cx="12192000" cy="182880"/>
            <a:chOff x="152400" y="1295256"/>
            <a:chExt cx="12192000" cy="182880"/>
          </a:xfrm>
        </p:grpSpPr>
        <p:cxnSp>
          <p:nvCxnSpPr>
            <p:cNvPr id="28" name="Straight Connector 27"/>
            <p:cNvCxnSpPr/>
            <p:nvPr userDrawn="1"/>
          </p:nvCxnSpPr>
          <p:spPr>
            <a:xfrm>
              <a:off x="3618411" y="1382342"/>
              <a:ext cx="8725989"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Rectangle 28"/>
            <p:cNvSpPr/>
            <p:nvPr userDrawn="1"/>
          </p:nvSpPr>
          <p:spPr>
            <a:xfrm>
              <a:off x="152400" y="1295256"/>
              <a:ext cx="3631474" cy="182880"/>
            </a:xfrm>
            <a:prstGeom prst="rect">
              <a:avLst/>
            </a:prstGeom>
            <a:solidFill>
              <a:srgbClr val="689B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1" name="Rectangle 30"/>
          <p:cNvSpPr/>
          <p:nvPr userDrawn="1"/>
        </p:nvSpPr>
        <p:spPr>
          <a:xfrm>
            <a:off x="0" y="6543109"/>
            <a:ext cx="6679474" cy="320040"/>
          </a:xfrm>
          <a:prstGeom prst="rect">
            <a:avLst/>
          </a:prstGeom>
          <a:solidFill>
            <a:srgbClr val="689BC7"/>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rtlCol="0" anchor="ctr"/>
          <a:lstStyle/>
          <a:p>
            <a:pPr algn="l"/>
            <a:endParaRPr lang="en-US" sz="1800" dirty="0"/>
          </a:p>
        </p:txBody>
      </p:sp>
      <p:sp>
        <p:nvSpPr>
          <p:cNvPr id="32" name="Rectangle 31"/>
          <p:cNvSpPr/>
          <p:nvPr userDrawn="1"/>
        </p:nvSpPr>
        <p:spPr>
          <a:xfrm>
            <a:off x="6679474" y="6543108"/>
            <a:ext cx="5512526" cy="320040"/>
          </a:xfrm>
          <a:prstGeom prst="rect">
            <a:avLst/>
          </a:prstGeom>
          <a:solidFill>
            <a:srgbClr val="365A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15416012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5" Type="http://schemas.openxmlformats.org/officeDocument/2006/relationships/slideLayout" Target="../slideLayouts/slideLayout13.xml"/><Relationship Id="rId10" Type="http://schemas.openxmlformats.org/officeDocument/2006/relationships/image" Target="../media/image1.png"/><Relationship Id="rId4" Type="http://schemas.openxmlformats.org/officeDocument/2006/relationships/slideLayout" Target="../slideLayouts/slideLayout12.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5" Type="http://schemas.openxmlformats.org/officeDocument/2006/relationships/slideLayout" Target="../slideLayouts/slideLayout21.xml"/><Relationship Id="rId10" Type="http://schemas.openxmlformats.org/officeDocument/2006/relationships/image" Target="../media/image1.png"/><Relationship Id="rId4" Type="http://schemas.openxmlformats.org/officeDocument/2006/relationships/slideLayout" Target="../slideLayouts/slideLayout20.xml"/><Relationship Id="rId9"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2.xml"/><Relationship Id="rId3" Type="http://schemas.openxmlformats.org/officeDocument/2006/relationships/slideLayout" Target="../slideLayouts/slideLayout27.xml"/><Relationship Id="rId7" Type="http://schemas.openxmlformats.org/officeDocument/2006/relationships/slideLayout" Target="../slideLayouts/slideLayout31.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5" Type="http://schemas.openxmlformats.org/officeDocument/2006/relationships/slideLayout" Target="../slideLayouts/slideLayout29.xml"/><Relationship Id="rId10" Type="http://schemas.openxmlformats.org/officeDocument/2006/relationships/image" Target="../media/image1.png"/><Relationship Id="rId4" Type="http://schemas.openxmlformats.org/officeDocument/2006/relationships/slideLayout" Target="../slideLayouts/slideLayout28.xml"/><Relationship Id="rId9"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40.xml"/><Relationship Id="rId3" Type="http://schemas.openxmlformats.org/officeDocument/2006/relationships/slideLayout" Target="../slideLayouts/slideLayout35.xml"/><Relationship Id="rId7" Type="http://schemas.openxmlformats.org/officeDocument/2006/relationships/slideLayout" Target="../slideLayouts/slideLayout39.xml"/><Relationship Id="rId2" Type="http://schemas.openxmlformats.org/officeDocument/2006/relationships/slideLayout" Target="../slideLayouts/slideLayout34.xml"/><Relationship Id="rId1" Type="http://schemas.openxmlformats.org/officeDocument/2006/relationships/slideLayout" Target="../slideLayouts/slideLayout33.xml"/><Relationship Id="rId6" Type="http://schemas.openxmlformats.org/officeDocument/2006/relationships/slideLayout" Target="../slideLayouts/slideLayout38.xml"/><Relationship Id="rId5" Type="http://schemas.openxmlformats.org/officeDocument/2006/relationships/slideLayout" Target="../slideLayouts/slideLayout37.xml"/><Relationship Id="rId10" Type="http://schemas.openxmlformats.org/officeDocument/2006/relationships/image" Target="../media/image1.png"/><Relationship Id="rId4" Type="http://schemas.openxmlformats.org/officeDocument/2006/relationships/slideLayout" Target="../slideLayouts/slideLayout36.xml"/><Relationship Id="rId9"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48.xml"/><Relationship Id="rId3" Type="http://schemas.openxmlformats.org/officeDocument/2006/relationships/slideLayout" Target="../slideLayouts/slideLayout43.xml"/><Relationship Id="rId7" Type="http://schemas.openxmlformats.org/officeDocument/2006/relationships/slideLayout" Target="../slideLayouts/slideLayout47.xml"/><Relationship Id="rId2" Type="http://schemas.openxmlformats.org/officeDocument/2006/relationships/slideLayout" Target="../slideLayouts/slideLayout42.xml"/><Relationship Id="rId1" Type="http://schemas.openxmlformats.org/officeDocument/2006/relationships/slideLayout" Target="../slideLayouts/slideLayout41.xml"/><Relationship Id="rId6" Type="http://schemas.openxmlformats.org/officeDocument/2006/relationships/slideLayout" Target="../slideLayouts/slideLayout46.xml"/><Relationship Id="rId5" Type="http://schemas.openxmlformats.org/officeDocument/2006/relationships/slideLayout" Target="../slideLayouts/slideLayout45.xml"/><Relationship Id="rId10" Type="http://schemas.openxmlformats.org/officeDocument/2006/relationships/image" Target="../media/image1.png"/><Relationship Id="rId4" Type="http://schemas.openxmlformats.org/officeDocument/2006/relationships/slideLayout" Target="../slideLayouts/slideLayout44.xml"/><Relationship Id="rId9" Type="http://schemas.openxmlformats.org/officeDocument/2006/relationships/theme" Target="../theme/theme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 name="Rectangle 19"/>
          <p:cNvSpPr/>
          <p:nvPr userDrawn="1"/>
        </p:nvSpPr>
        <p:spPr>
          <a:xfrm>
            <a:off x="0" y="0"/>
            <a:ext cx="12192000" cy="124320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noFill/>
              </a:ln>
            </a:endParaRPr>
          </a:p>
        </p:txBody>
      </p:sp>
      <p:cxnSp>
        <p:nvCxnSpPr>
          <p:cNvPr id="11" name="Straight Connector 10"/>
          <p:cNvCxnSpPr/>
          <p:nvPr userDrawn="1"/>
        </p:nvCxnSpPr>
        <p:spPr>
          <a:xfrm>
            <a:off x="3466011" y="1229942"/>
            <a:ext cx="8725989"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391885" y="142043"/>
            <a:ext cx="11416937" cy="1000812"/>
          </a:xfrm>
          <a:prstGeom prst="rect">
            <a:avLst/>
          </a:prstGeom>
          <a:effectLst/>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91886" y="1454331"/>
            <a:ext cx="11416936" cy="503653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3"/>
          <p:cNvSpPr/>
          <p:nvPr userDrawn="1"/>
        </p:nvSpPr>
        <p:spPr>
          <a:xfrm>
            <a:off x="0" y="1142856"/>
            <a:ext cx="3631474" cy="182880"/>
          </a:xfrm>
          <a:prstGeom prst="rect">
            <a:avLst/>
          </a:prstGeom>
          <a:solidFill>
            <a:srgbClr val="689B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p:cNvSpPr/>
          <p:nvPr userDrawn="1"/>
        </p:nvSpPr>
        <p:spPr>
          <a:xfrm>
            <a:off x="0" y="6543109"/>
            <a:ext cx="6679474" cy="320040"/>
          </a:xfrm>
          <a:prstGeom prst="rect">
            <a:avLst/>
          </a:prstGeom>
          <a:solidFill>
            <a:srgbClr val="689BC7"/>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rtlCol="0" anchor="ctr"/>
          <a:lstStyle/>
          <a:p>
            <a:pPr algn="l"/>
            <a:endParaRPr lang="en-US" sz="1800" dirty="0"/>
          </a:p>
        </p:txBody>
      </p:sp>
      <p:sp>
        <p:nvSpPr>
          <p:cNvPr id="6" name="Slide Number Placeholder 5"/>
          <p:cNvSpPr>
            <a:spLocks noGrp="1"/>
          </p:cNvSpPr>
          <p:nvPr>
            <p:ph type="sldNum" sz="quarter" idx="4"/>
          </p:nvPr>
        </p:nvSpPr>
        <p:spPr>
          <a:xfrm>
            <a:off x="4724400" y="6543108"/>
            <a:ext cx="2743200" cy="320040"/>
          </a:xfrm>
          <a:prstGeom prst="rect">
            <a:avLst/>
          </a:prstGeom>
        </p:spPr>
        <p:txBody>
          <a:bodyPr vert="horz" lIns="91440" tIns="45720" rIns="91440" bIns="45720" rtlCol="0" anchor="ctr"/>
          <a:lstStyle>
            <a:lvl1pPr algn="ctr">
              <a:defRPr sz="1400" b="0">
                <a:solidFill>
                  <a:schemeClr val="bg1"/>
                </a:solidFill>
              </a:defRPr>
            </a:lvl1pPr>
          </a:lstStyle>
          <a:p>
            <a:fld id="{850BEA78-8F01-4CF4-BA7F-1779BE85B204}" type="slidenum">
              <a:rPr lang="en-US" smtClean="0"/>
              <a:pPr/>
              <a:t>‹#›</a:t>
            </a:fld>
            <a:endParaRPr lang="en-US" dirty="0"/>
          </a:p>
        </p:txBody>
      </p:sp>
      <p:sp>
        <p:nvSpPr>
          <p:cNvPr id="17" name="Rectangle 16"/>
          <p:cNvSpPr/>
          <p:nvPr userDrawn="1"/>
        </p:nvSpPr>
        <p:spPr>
          <a:xfrm>
            <a:off x="6679474" y="6543108"/>
            <a:ext cx="5512526" cy="320040"/>
          </a:xfrm>
          <a:prstGeom prst="rect">
            <a:avLst/>
          </a:prstGeom>
          <a:solidFill>
            <a:srgbClr val="365A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p:cNvSpPr/>
          <p:nvPr userDrawn="1"/>
        </p:nvSpPr>
        <p:spPr>
          <a:xfrm>
            <a:off x="0" y="-13260"/>
            <a:ext cx="6679474" cy="155304"/>
          </a:xfrm>
          <a:prstGeom prst="rect">
            <a:avLst/>
          </a:prstGeom>
          <a:solidFill>
            <a:srgbClr val="689B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p:cNvSpPr/>
          <p:nvPr userDrawn="1"/>
        </p:nvSpPr>
        <p:spPr>
          <a:xfrm>
            <a:off x="6679474" y="-13261"/>
            <a:ext cx="5512526" cy="155304"/>
          </a:xfrm>
          <a:prstGeom prst="rect">
            <a:avLst/>
          </a:prstGeom>
          <a:solidFill>
            <a:srgbClr val="365A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8398105" y="6581549"/>
            <a:ext cx="2075263" cy="240879"/>
          </a:xfrm>
          <a:prstGeom prst="rect">
            <a:avLst/>
          </a:prstGeom>
        </p:spPr>
      </p:pic>
    </p:spTree>
    <p:extLst>
      <p:ext uri="{BB962C8B-B14F-4D97-AF65-F5344CB8AC3E}">
        <p14:creationId xmlns:p14="http://schemas.microsoft.com/office/powerpoint/2010/main" val="40180465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lang="en-US" sz="4000" b="1" kern="1200" dirty="0">
          <a:ln w="0">
            <a:noFill/>
          </a:ln>
          <a:solidFill>
            <a:schemeClr val="tx1"/>
          </a:solidFill>
          <a:effectLst/>
          <a:latin typeface="+mn-lt"/>
          <a:ea typeface="+mj-ea"/>
          <a:cs typeface="+mj-cs"/>
        </a:defRPr>
      </a:lvl1pPr>
    </p:titleStyle>
    <p:bodyStyle>
      <a:lvl1pPr marL="228600" indent="-228600" algn="l" defTabSz="914400" rtl="0" eaLnBrk="1" latinLnBrk="0" hangingPunct="1">
        <a:lnSpc>
          <a:spcPct val="100000"/>
        </a:lnSpc>
        <a:spcBef>
          <a:spcPts val="600"/>
        </a:spcBef>
        <a:spcAft>
          <a:spcPts val="600"/>
        </a:spcAft>
        <a:buClr>
          <a:srgbClr val="365A89"/>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600"/>
        </a:spcBef>
        <a:spcAft>
          <a:spcPts val="600"/>
        </a:spcAft>
        <a:buClr>
          <a:srgbClr val="689BC7"/>
        </a:buClr>
        <a:buFont typeface="Courier New" panose="02070309020205020404" pitchFamily="49" charset="0"/>
        <a:buChar char="o"/>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600"/>
        </a:spcBef>
        <a:spcAft>
          <a:spcPts val="600"/>
        </a:spcAft>
        <a:buClr>
          <a:srgbClr val="365A89"/>
        </a:buClr>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600"/>
        </a:spcBef>
        <a:spcAft>
          <a:spcPts val="600"/>
        </a:spcAft>
        <a:buClr>
          <a:srgbClr val="689BC7"/>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600"/>
        </a:spcBef>
        <a:spcAft>
          <a:spcPts val="600"/>
        </a:spcAft>
        <a:buClr>
          <a:srgbClr val="365A89"/>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 name="Rectangle 19"/>
          <p:cNvSpPr/>
          <p:nvPr/>
        </p:nvSpPr>
        <p:spPr>
          <a:xfrm>
            <a:off x="0" y="0"/>
            <a:ext cx="12192000" cy="124320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noFill/>
              </a:ln>
            </a:endParaRPr>
          </a:p>
        </p:txBody>
      </p:sp>
      <p:cxnSp>
        <p:nvCxnSpPr>
          <p:cNvPr id="11" name="Straight Connector 10"/>
          <p:cNvCxnSpPr/>
          <p:nvPr/>
        </p:nvCxnSpPr>
        <p:spPr>
          <a:xfrm>
            <a:off x="3466011" y="1229942"/>
            <a:ext cx="8725989"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391885" y="142043"/>
            <a:ext cx="11416937" cy="1000812"/>
          </a:xfrm>
          <a:prstGeom prst="rect">
            <a:avLst/>
          </a:prstGeom>
          <a:effectLst/>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91886" y="1454331"/>
            <a:ext cx="11416936" cy="503653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3"/>
          <p:cNvSpPr/>
          <p:nvPr/>
        </p:nvSpPr>
        <p:spPr>
          <a:xfrm>
            <a:off x="0" y="1142856"/>
            <a:ext cx="3631474" cy="182880"/>
          </a:xfrm>
          <a:prstGeom prst="rect">
            <a:avLst/>
          </a:prstGeom>
          <a:solidFill>
            <a:srgbClr val="689B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p:cNvSpPr/>
          <p:nvPr/>
        </p:nvSpPr>
        <p:spPr>
          <a:xfrm>
            <a:off x="0" y="6543109"/>
            <a:ext cx="6679474" cy="320040"/>
          </a:xfrm>
          <a:prstGeom prst="rect">
            <a:avLst/>
          </a:prstGeom>
          <a:solidFill>
            <a:srgbClr val="689BC7"/>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rtlCol="0" anchor="ctr"/>
          <a:lstStyle/>
          <a:p>
            <a:pPr algn="l"/>
            <a:endParaRPr lang="en-US" sz="1800" dirty="0"/>
          </a:p>
        </p:txBody>
      </p:sp>
      <p:sp>
        <p:nvSpPr>
          <p:cNvPr id="6" name="Slide Number Placeholder 5"/>
          <p:cNvSpPr>
            <a:spLocks noGrp="1"/>
          </p:cNvSpPr>
          <p:nvPr>
            <p:ph type="sldNum" sz="quarter" idx="4"/>
          </p:nvPr>
        </p:nvSpPr>
        <p:spPr>
          <a:xfrm>
            <a:off x="4724400" y="6543108"/>
            <a:ext cx="2743200" cy="320040"/>
          </a:xfrm>
          <a:prstGeom prst="rect">
            <a:avLst/>
          </a:prstGeom>
        </p:spPr>
        <p:txBody>
          <a:bodyPr vert="horz" lIns="91440" tIns="45720" rIns="91440" bIns="45720" rtlCol="0" anchor="ctr"/>
          <a:lstStyle>
            <a:lvl1pPr algn="ctr">
              <a:defRPr sz="1400" b="0">
                <a:solidFill>
                  <a:schemeClr val="bg1"/>
                </a:solidFill>
              </a:defRPr>
            </a:lvl1pPr>
          </a:lstStyle>
          <a:p>
            <a:fld id="{850BEA78-8F01-4CF4-BA7F-1779BE85B204}" type="slidenum">
              <a:rPr lang="en-US" smtClean="0"/>
              <a:pPr/>
              <a:t>‹#›</a:t>
            </a:fld>
            <a:endParaRPr lang="en-US" dirty="0"/>
          </a:p>
        </p:txBody>
      </p:sp>
      <p:sp>
        <p:nvSpPr>
          <p:cNvPr id="17" name="Rectangle 16"/>
          <p:cNvSpPr/>
          <p:nvPr/>
        </p:nvSpPr>
        <p:spPr>
          <a:xfrm>
            <a:off x="6679474" y="6543108"/>
            <a:ext cx="5512526" cy="320040"/>
          </a:xfrm>
          <a:prstGeom prst="rect">
            <a:avLst/>
          </a:prstGeom>
          <a:solidFill>
            <a:srgbClr val="365A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p:cNvSpPr/>
          <p:nvPr/>
        </p:nvSpPr>
        <p:spPr>
          <a:xfrm>
            <a:off x="0" y="-13260"/>
            <a:ext cx="6679474" cy="155304"/>
          </a:xfrm>
          <a:prstGeom prst="rect">
            <a:avLst/>
          </a:prstGeom>
          <a:solidFill>
            <a:srgbClr val="689B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p:cNvSpPr/>
          <p:nvPr/>
        </p:nvSpPr>
        <p:spPr>
          <a:xfrm>
            <a:off x="6679474" y="-13261"/>
            <a:ext cx="5512526" cy="155304"/>
          </a:xfrm>
          <a:prstGeom prst="rect">
            <a:avLst/>
          </a:prstGeom>
          <a:solidFill>
            <a:srgbClr val="365A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8398105" y="6581549"/>
            <a:ext cx="2075263" cy="240879"/>
          </a:xfrm>
          <a:prstGeom prst="rect">
            <a:avLst/>
          </a:prstGeom>
        </p:spPr>
      </p:pic>
      <p:sp>
        <p:nvSpPr>
          <p:cNvPr id="13" name="Rectangle 12"/>
          <p:cNvSpPr/>
          <p:nvPr userDrawn="1"/>
        </p:nvSpPr>
        <p:spPr>
          <a:xfrm>
            <a:off x="0" y="0"/>
            <a:ext cx="12192000" cy="124320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noFill/>
              </a:ln>
            </a:endParaRPr>
          </a:p>
        </p:txBody>
      </p:sp>
      <p:cxnSp>
        <p:nvCxnSpPr>
          <p:cNvPr id="14" name="Straight Connector 13"/>
          <p:cNvCxnSpPr/>
          <p:nvPr userDrawn="1"/>
        </p:nvCxnSpPr>
        <p:spPr>
          <a:xfrm>
            <a:off x="3466011" y="1229942"/>
            <a:ext cx="8725989"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Rectangle 15"/>
          <p:cNvSpPr/>
          <p:nvPr userDrawn="1"/>
        </p:nvSpPr>
        <p:spPr>
          <a:xfrm>
            <a:off x="0" y="1142856"/>
            <a:ext cx="3631474" cy="182880"/>
          </a:xfrm>
          <a:prstGeom prst="rect">
            <a:avLst/>
          </a:prstGeom>
          <a:solidFill>
            <a:srgbClr val="689B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p:cNvSpPr/>
          <p:nvPr userDrawn="1"/>
        </p:nvSpPr>
        <p:spPr>
          <a:xfrm>
            <a:off x="0" y="6543109"/>
            <a:ext cx="6679474" cy="320040"/>
          </a:xfrm>
          <a:prstGeom prst="rect">
            <a:avLst/>
          </a:prstGeom>
          <a:solidFill>
            <a:srgbClr val="689BC7"/>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rtlCol="0" anchor="ctr"/>
          <a:lstStyle/>
          <a:p>
            <a:pPr algn="l"/>
            <a:endParaRPr lang="en-US" sz="1800" dirty="0"/>
          </a:p>
        </p:txBody>
      </p:sp>
      <p:sp>
        <p:nvSpPr>
          <p:cNvPr id="22" name="Rectangle 21"/>
          <p:cNvSpPr/>
          <p:nvPr userDrawn="1"/>
        </p:nvSpPr>
        <p:spPr>
          <a:xfrm>
            <a:off x="6679474" y="6543108"/>
            <a:ext cx="5512526" cy="320040"/>
          </a:xfrm>
          <a:prstGeom prst="rect">
            <a:avLst/>
          </a:prstGeom>
          <a:solidFill>
            <a:srgbClr val="365A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p:cNvSpPr/>
          <p:nvPr userDrawn="1"/>
        </p:nvSpPr>
        <p:spPr>
          <a:xfrm>
            <a:off x="0" y="-13260"/>
            <a:ext cx="6679474" cy="155304"/>
          </a:xfrm>
          <a:prstGeom prst="rect">
            <a:avLst/>
          </a:prstGeom>
          <a:solidFill>
            <a:srgbClr val="689B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ectangle 23"/>
          <p:cNvSpPr/>
          <p:nvPr userDrawn="1"/>
        </p:nvSpPr>
        <p:spPr>
          <a:xfrm>
            <a:off x="6679474" y="-13261"/>
            <a:ext cx="5512526" cy="155304"/>
          </a:xfrm>
          <a:prstGeom prst="rect">
            <a:avLst/>
          </a:prstGeom>
          <a:solidFill>
            <a:srgbClr val="365A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5" name="Picture 24"/>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8398105" y="6581549"/>
            <a:ext cx="2075263" cy="240879"/>
          </a:xfrm>
          <a:prstGeom prst="rect">
            <a:avLst/>
          </a:prstGeom>
        </p:spPr>
      </p:pic>
    </p:spTree>
    <p:extLst>
      <p:ext uri="{BB962C8B-B14F-4D97-AF65-F5344CB8AC3E}">
        <p14:creationId xmlns:p14="http://schemas.microsoft.com/office/powerpoint/2010/main" val="4018046540"/>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lang="en-US" sz="4000" b="1" kern="1200" dirty="0">
          <a:ln w="0">
            <a:noFill/>
          </a:ln>
          <a:solidFill>
            <a:schemeClr val="tx1"/>
          </a:solidFill>
          <a:effectLst/>
          <a:latin typeface="+mn-lt"/>
          <a:ea typeface="+mj-ea"/>
          <a:cs typeface="+mj-cs"/>
        </a:defRPr>
      </a:lvl1pPr>
    </p:titleStyle>
    <p:bodyStyle>
      <a:lvl1pPr marL="228600" indent="-228600" algn="l" defTabSz="914400" rtl="0" eaLnBrk="1" latinLnBrk="0" hangingPunct="1">
        <a:lnSpc>
          <a:spcPct val="100000"/>
        </a:lnSpc>
        <a:spcBef>
          <a:spcPts val="600"/>
        </a:spcBef>
        <a:spcAft>
          <a:spcPts val="600"/>
        </a:spcAft>
        <a:buClr>
          <a:srgbClr val="365A89"/>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600"/>
        </a:spcBef>
        <a:spcAft>
          <a:spcPts val="600"/>
        </a:spcAft>
        <a:buClr>
          <a:srgbClr val="689BC7"/>
        </a:buClr>
        <a:buFont typeface="Courier New" panose="02070309020205020404" pitchFamily="49" charset="0"/>
        <a:buChar char="o"/>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600"/>
        </a:spcBef>
        <a:spcAft>
          <a:spcPts val="600"/>
        </a:spcAft>
        <a:buClr>
          <a:srgbClr val="365A89"/>
        </a:buClr>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600"/>
        </a:spcBef>
        <a:spcAft>
          <a:spcPts val="600"/>
        </a:spcAft>
        <a:buClr>
          <a:srgbClr val="689BC7"/>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600"/>
        </a:spcBef>
        <a:spcAft>
          <a:spcPts val="600"/>
        </a:spcAft>
        <a:buClr>
          <a:srgbClr val="365A89"/>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 name="Rectangle 19"/>
          <p:cNvSpPr/>
          <p:nvPr/>
        </p:nvSpPr>
        <p:spPr>
          <a:xfrm>
            <a:off x="0" y="0"/>
            <a:ext cx="12192000" cy="124320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noFill/>
              </a:ln>
            </a:endParaRPr>
          </a:p>
        </p:txBody>
      </p:sp>
      <p:cxnSp>
        <p:nvCxnSpPr>
          <p:cNvPr id="11" name="Straight Connector 10"/>
          <p:cNvCxnSpPr/>
          <p:nvPr/>
        </p:nvCxnSpPr>
        <p:spPr>
          <a:xfrm>
            <a:off x="3466011" y="1229942"/>
            <a:ext cx="8725989"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391885" y="142043"/>
            <a:ext cx="11416937" cy="1000812"/>
          </a:xfrm>
          <a:prstGeom prst="rect">
            <a:avLst/>
          </a:prstGeom>
          <a:effectLst/>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91886" y="1454331"/>
            <a:ext cx="11416936" cy="503653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3"/>
          <p:cNvSpPr/>
          <p:nvPr/>
        </p:nvSpPr>
        <p:spPr>
          <a:xfrm>
            <a:off x="0" y="1142856"/>
            <a:ext cx="3631474" cy="182880"/>
          </a:xfrm>
          <a:prstGeom prst="rect">
            <a:avLst/>
          </a:prstGeom>
          <a:solidFill>
            <a:srgbClr val="689B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p:cNvSpPr/>
          <p:nvPr/>
        </p:nvSpPr>
        <p:spPr>
          <a:xfrm>
            <a:off x="0" y="6543109"/>
            <a:ext cx="6679474" cy="320040"/>
          </a:xfrm>
          <a:prstGeom prst="rect">
            <a:avLst/>
          </a:prstGeom>
          <a:solidFill>
            <a:srgbClr val="689BC7"/>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rtlCol="0" anchor="ctr"/>
          <a:lstStyle/>
          <a:p>
            <a:pPr algn="l"/>
            <a:endParaRPr lang="en-US" sz="1800" dirty="0"/>
          </a:p>
        </p:txBody>
      </p:sp>
      <p:sp>
        <p:nvSpPr>
          <p:cNvPr id="6" name="Slide Number Placeholder 5"/>
          <p:cNvSpPr>
            <a:spLocks noGrp="1"/>
          </p:cNvSpPr>
          <p:nvPr>
            <p:ph type="sldNum" sz="quarter" idx="4"/>
          </p:nvPr>
        </p:nvSpPr>
        <p:spPr>
          <a:xfrm>
            <a:off x="4724400" y="6543108"/>
            <a:ext cx="2743200" cy="320040"/>
          </a:xfrm>
          <a:prstGeom prst="rect">
            <a:avLst/>
          </a:prstGeom>
        </p:spPr>
        <p:txBody>
          <a:bodyPr vert="horz" lIns="91440" tIns="45720" rIns="91440" bIns="45720" rtlCol="0" anchor="ctr"/>
          <a:lstStyle>
            <a:lvl1pPr algn="ctr">
              <a:defRPr sz="1400" b="0">
                <a:solidFill>
                  <a:schemeClr val="bg1"/>
                </a:solidFill>
              </a:defRPr>
            </a:lvl1pPr>
          </a:lstStyle>
          <a:p>
            <a:fld id="{850BEA78-8F01-4CF4-BA7F-1779BE85B204}" type="slidenum">
              <a:rPr lang="en-US" smtClean="0"/>
              <a:pPr/>
              <a:t>‹#›</a:t>
            </a:fld>
            <a:endParaRPr lang="en-US" dirty="0"/>
          </a:p>
        </p:txBody>
      </p:sp>
      <p:sp>
        <p:nvSpPr>
          <p:cNvPr id="17" name="Rectangle 16"/>
          <p:cNvSpPr/>
          <p:nvPr/>
        </p:nvSpPr>
        <p:spPr>
          <a:xfrm>
            <a:off x="6679474" y="6543108"/>
            <a:ext cx="5512526" cy="320040"/>
          </a:xfrm>
          <a:prstGeom prst="rect">
            <a:avLst/>
          </a:prstGeom>
          <a:solidFill>
            <a:srgbClr val="365A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p:cNvSpPr/>
          <p:nvPr/>
        </p:nvSpPr>
        <p:spPr>
          <a:xfrm>
            <a:off x="0" y="-13260"/>
            <a:ext cx="6679474" cy="155304"/>
          </a:xfrm>
          <a:prstGeom prst="rect">
            <a:avLst/>
          </a:prstGeom>
          <a:solidFill>
            <a:srgbClr val="689B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p:cNvSpPr/>
          <p:nvPr/>
        </p:nvSpPr>
        <p:spPr>
          <a:xfrm>
            <a:off x="6679474" y="-13261"/>
            <a:ext cx="5512526" cy="155304"/>
          </a:xfrm>
          <a:prstGeom prst="rect">
            <a:avLst/>
          </a:prstGeom>
          <a:solidFill>
            <a:srgbClr val="365A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8398105" y="6581549"/>
            <a:ext cx="2075263" cy="240879"/>
          </a:xfrm>
          <a:prstGeom prst="rect">
            <a:avLst/>
          </a:prstGeom>
        </p:spPr>
      </p:pic>
      <p:sp>
        <p:nvSpPr>
          <p:cNvPr id="13" name="Rectangle 12"/>
          <p:cNvSpPr/>
          <p:nvPr userDrawn="1"/>
        </p:nvSpPr>
        <p:spPr>
          <a:xfrm>
            <a:off x="0" y="0"/>
            <a:ext cx="12192000" cy="124320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noFill/>
              </a:ln>
            </a:endParaRPr>
          </a:p>
        </p:txBody>
      </p:sp>
      <p:cxnSp>
        <p:nvCxnSpPr>
          <p:cNvPr id="14" name="Straight Connector 13"/>
          <p:cNvCxnSpPr/>
          <p:nvPr userDrawn="1"/>
        </p:nvCxnSpPr>
        <p:spPr>
          <a:xfrm>
            <a:off x="3466011" y="1229942"/>
            <a:ext cx="8725989"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Rectangle 15"/>
          <p:cNvSpPr/>
          <p:nvPr userDrawn="1"/>
        </p:nvSpPr>
        <p:spPr>
          <a:xfrm>
            <a:off x="0" y="1142856"/>
            <a:ext cx="3631474" cy="182880"/>
          </a:xfrm>
          <a:prstGeom prst="rect">
            <a:avLst/>
          </a:prstGeom>
          <a:solidFill>
            <a:srgbClr val="689B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p:cNvSpPr/>
          <p:nvPr userDrawn="1"/>
        </p:nvSpPr>
        <p:spPr>
          <a:xfrm>
            <a:off x="0" y="6543109"/>
            <a:ext cx="6679474" cy="320040"/>
          </a:xfrm>
          <a:prstGeom prst="rect">
            <a:avLst/>
          </a:prstGeom>
          <a:solidFill>
            <a:srgbClr val="689BC7"/>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rtlCol="0" anchor="ctr"/>
          <a:lstStyle/>
          <a:p>
            <a:pPr algn="l"/>
            <a:endParaRPr lang="en-US" sz="1800" dirty="0"/>
          </a:p>
        </p:txBody>
      </p:sp>
      <p:sp>
        <p:nvSpPr>
          <p:cNvPr id="22" name="Rectangle 21"/>
          <p:cNvSpPr/>
          <p:nvPr userDrawn="1"/>
        </p:nvSpPr>
        <p:spPr>
          <a:xfrm>
            <a:off x="6679474" y="6543108"/>
            <a:ext cx="5512526" cy="320040"/>
          </a:xfrm>
          <a:prstGeom prst="rect">
            <a:avLst/>
          </a:prstGeom>
          <a:solidFill>
            <a:srgbClr val="365A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p:cNvSpPr/>
          <p:nvPr userDrawn="1"/>
        </p:nvSpPr>
        <p:spPr>
          <a:xfrm>
            <a:off x="0" y="-13260"/>
            <a:ext cx="6679474" cy="155304"/>
          </a:xfrm>
          <a:prstGeom prst="rect">
            <a:avLst/>
          </a:prstGeom>
          <a:solidFill>
            <a:srgbClr val="689B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ectangle 23"/>
          <p:cNvSpPr/>
          <p:nvPr userDrawn="1"/>
        </p:nvSpPr>
        <p:spPr>
          <a:xfrm>
            <a:off x="6679474" y="-13261"/>
            <a:ext cx="5512526" cy="155304"/>
          </a:xfrm>
          <a:prstGeom prst="rect">
            <a:avLst/>
          </a:prstGeom>
          <a:solidFill>
            <a:srgbClr val="365A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5" name="Picture 24"/>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8398105" y="6581549"/>
            <a:ext cx="2075263" cy="240879"/>
          </a:xfrm>
          <a:prstGeom prst="rect">
            <a:avLst/>
          </a:prstGeom>
        </p:spPr>
      </p:pic>
    </p:spTree>
    <p:extLst>
      <p:ext uri="{BB962C8B-B14F-4D97-AF65-F5344CB8AC3E}">
        <p14:creationId xmlns:p14="http://schemas.microsoft.com/office/powerpoint/2010/main" val="4018046540"/>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lang="en-US" sz="4000" b="1" kern="1200" dirty="0">
          <a:ln w="0">
            <a:noFill/>
          </a:ln>
          <a:solidFill>
            <a:schemeClr val="tx1"/>
          </a:solidFill>
          <a:effectLst/>
          <a:latin typeface="+mn-lt"/>
          <a:ea typeface="+mj-ea"/>
          <a:cs typeface="+mj-cs"/>
        </a:defRPr>
      </a:lvl1pPr>
    </p:titleStyle>
    <p:bodyStyle>
      <a:lvl1pPr marL="228600" indent="-228600" algn="l" defTabSz="914400" rtl="0" eaLnBrk="1" latinLnBrk="0" hangingPunct="1">
        <a:lnSpc>
          <a:spcPct val="100000"/>
        </a:lnSpc>
        <a:spcBef>
          <a:spcPts val="600"/>
        </a:spcBef>
        <a:spcAft>
          <a:spcPts val="600"/>
        </a:spcAft>
        <a:buClr>
          <a:srgbClr val="365A89"/>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600"/>
        </a:spcBef>
        <a:spcAft>
          <a:spcPts val="600"/>
        </a:spcAft>
        <a:buClr>
          <a:srgbClr val="689BC7"/>
        </a:buClr>
        <a:buFont typeface="Courier New" panose="02070309020205020404" pitchFamily="49" charset="0"/>
        <a:buChar char="o"/>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600"/>
        </a:spcBef>
        <a:spcAft>
          <a:spcPts val="600"/>
        </a:spcAft>
        <a:buClr>
          <a:srgbClr val="365A89"/>
        </a:buClr>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600"/>
        </a:spcBef>
        <a:spcAft>
          <a:spcPts val="600"/>
        </a:spcAft>
        <a:buClr>
          <a:srgbClr val="689BC7"/>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600"/>
        </a:spcBef>
        <a:spcAft>
          <a:spcPts val="600"/>
        </a:spcAft>
        <a:buClr>
          <a:srgbClr val="365A89"/>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1"/>
          <p:cNvSpPr/>
          <p:nvPr userDrawn="1"/>
        </p:nvSpPr>
        <p:spPr>
          <a:xfrm>
            <a:off x="7768045" y="6543108"/>
            <a:ext cx="4423955" cy="320040"/>
          </a:xfrm>
          <a:prstGeom prst="rect">
            <a:avLst/>
          </a:prstGeom>
          <a:solidFill>
            <a:srgbClr val="365A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3" name="Text Placeholder 2"/>
          <p:cNvSpPr>
            <a:spLocks noGrp="1"/>
          </p:cNvSpPr>
          <p:nvPr>
            <p:ph type="body" idx="1"/>
          </p:nvPr>
        </p:nvSpPr>
        <p:spPr>
          <a:xfrm>
            <a:off x="464458" y="1473506"/>
            <a:ext cx="11363220" cy="5030616"/>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0" y="2"/>
            <a:ext cx="12192000" cy="124320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cxnSp>
        <p:nvCxnSpPr>
          <p:cNvPr id="8" name="Straight Connector 7"/>
          <p:cNvCxnSpPr/>
          <p:nvPr userDrawn="1"/>
        </p:nvCxnSpPr>
        <p:spPr>
          <a:xfrm>
            <a:off x="3466012" y="1229942"/>
            <a:ext cx="8725989"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Rectangle 9"/>
          <p:cNvSpPr/>
          <p:nvPr userDrawn="1"/>
        </p:nvSpPr>
        <p:spPr>
          <a:xfrm>
            <a:off x="0" y="1142856"/>
            <a:ext cx="3631475" cy="182880"/>
          </a:xfrm>
          <a:prstGeom prst="rect">
            <a:avLst/>
          </a:prstGeom>
          <a:solidFill>
            <a:srgbClr val="689BC7"/>
          </a:solidFill>
          <a:ln>
            <a:solidFill>
              <a:srgbClr val="689BC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11" name="Rectangle 10"/>
          <p:cNvSpPr/>
          <p:nvPr userDrawn="1"/>
        </p:nvSpPr>
        <p:spPr>
          <a:xfrm>
            <a:off x="0" y="6543108"/>
            <a:ext cx="7768045" cy="320040"/>
          </a:xfrm>
          <a:prstGeom prst="rect">
            <a:avLst/>
          </a:prstGeom>
          <a:solidFill>
            <a:srgbClr val="689BC7"/>
          </a:solidFill>
          <a:ln>
            <a:solidFill>
              <a:srgbClr val="689BC7"/>
            </a:solidFill>
          </a:ln>
        </p:spPr>
        <p:style>
          <a:lnRef idx="2">
            <a:schemeClr val="accent1">
              <a:shade val="50000"/>
            </a:schemeClr>
          </a:lnRef>
          <a:fillRef idx="1">
            <a:schemeClr val="accent1"/>
          </a:fillRef>
          <a:effectRef idx="0">
            <a:schemeClr val="accent1"/>
          </a:effectRef>
          <a:fontRef idx="minor">
            <a:schemeClr val="lt1"/>
          </a:fontRef>
        </p:style>
        <p:txBody>
          <a:bodyPr lIns="457200" rtlCol="0" anchor="ctr"/>
          <a:lstStyle/>
          <a:p>
            <a:r>
              <a:rPr lang="en-US" sz="1800" dirty="0" smtClean="0">
                <a:solidFill>
                  <a:prstClr val="white"/>
                </a:solidFill>
              </a:rPr>
              <a:t> </a:t>
            </a:r>
            <a:endParaRPr lang="en-US" sz="1800" dirty="0">
              <a:solidFill>
                <a:prstClr val="white"/>
              </a:solidFill>
            </a:endParaRPr>
          </a:p>
        </p:txBody>
      </p:sp>
      <p:sp>
        <p:nvSpPr>
          <p:cNvPr id="13" name="Rectangle 12"/>
          <p:cNvSpPr/>
          <p:nvPr userDrawn="1"/>
        </p:nvSpPr>
        <p:spPr>
          <a:xfrm>
            <a:off x="0" y="-13260"/>
            <a:ext cx="7768045" cy="155304"/>
          </a:xfrm>
          <a:prstGeom prst="rect">
            <a:avLst/>
          </a:prstGeom>
          <a:solidFill>
            <a:srgbClr val="689B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14" name="Rectangle 13"/>
          <p:cNvSpPr/>
          <p:nvPr userDrawn="1"/>
        </p:nvSpPr>
        <p:spPr>
          <a:xfrm>
            <a:off x="7768045" y="-13261"/>
            <a:ext cx="4423955" cy="155304"/>
          </a:xfrm>
          <a:prstGeom prst="rect">
            <a:avLst/>
          </a:prstGeom>
          <a:solidFill>
            <a:srgbClr val="365A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2" name="Title Placeholder 1"/>
          <p:cNvSpPr>
            <a:spLocks noGrp="1"/>
          </p:cNvSpPr>
          <p:nvPr>
            <p:ph type="title"/>
          </p:nvPr>
        </p:nvSpPr>
        <p:spPr>
          <a:xfrm>
            <a:off x="464458" y="142045"/>
            <a:ext cx="11363220" cy="998899"/>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6" name="Slide Number Placeholder 5"/>
          <p:cNvSpPr>
            <a:spLocks noGrp="1"/>
          </p:cNvSpPr>
          <p:nvPr>
            <p:ph type="sldNum" sz="quarter" idx="4"/>
          </p:nvPr>
        </p:nvSpPr>
        <p:spPr>
          <a:xfrm>
            <a:off x="4774467" y="6543108"/>
            <a:ext cx="2743200" cy="320040"/>
          </a:xfrm>
          <a:prstGeom prst="rect">
            <a:avLst/>
          </a:prstGeom>
        </p:spPr>
        <p:txBody>
          <a:bodyPr vert="horz" lIns="91440" tIns="45720" rIns="91440" bIns="45720" rtlCol="0" anchor="ctr"/>
          <a:lstStyle>
            <a:lvl1pPr algn="ctr">
              <a:defRPr sz="1400" b="0">
                <a:solidFill>
                  <a:schemeClr val="bg1"/>
                </a:solidFill>
              </a:defRPr>
            </a:lvl1pPr>
          </a:lstStyle>
          <a:p>
            <a:fld id="{850BEA78-8F01-4CF4-BA7F-1779BE85B204}" type="slidenum">
              <a:rPr lang="en-US" smtClean="0">
                <a:solidFill>
                  <a:prstClr val="white"/>
                </a:solidFill>
              </a:rPr>
              <a:pPr/>
              <a:t>‹#›</a:t>
            </a:fld>
            <a:endParaRPr lang="en-US" dirty="0">
              <a:solidFill>
                <a:prstClr val="white"/>
              </a:solidFill>
            </a:endParaRPr>
          </a:p>
        </p:txBody>
      </p:sp>
      <p:pic>
        <p:nvPicPr>
          <p:cNvPr id="16" name="Picture 15"/>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8596514" y="6581550"/>
            <a:ext cx="2767017" cy="240879"/>
          </a:xfrm>
          <a:prstGeom prst="rect">
            <a:avLst/>
          </a:prstGeom>
        </p:spPr>
      </p:pic>
    </p:spTree>
    <p:extLst>
      <p:ext uri="{BB962C8B-B14F-4D97-AF65-F5344CB8AC3E}">
        <p14:creationId xmlns:p14="http://schemas.microsoft.com/office/powerpoint/2010/main" val="3743163148"/>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Lst>
  <p:hf hdr="0" ftr="0" dt="0"/>
  <p:txStyles>
    <p:titleStyle>
      <a:lvl1pPr algn="l" defTabSz="914400" rtl="0" eaLnBrk="1" latinLnBrk="0" hangingPunct="1">
        <a:lnSpc>
          <a:spcPct val="90000"/>
        </a:lnSpc>
        <a:spcBef>
          <a:spcPct val="0"/>
        </a:spcBef>
        <a:buNone/>
        <a:defRPr sz="3600" b="1" kern="1200">
          <a:solidFill>
            <a:schemeClr val="tx1"/>
          </a:solidFill>
          <a:latin typeface="+mn-lt"/>
          <a:ea typeface="+mj-ea"/>
          <a:cs typeface="+mj-cs"/>
        </a:defRPr>
      </a:lvl1pPr>
    </p:titleStyle>
    <p:bodyStyle>
      <a:lvl1pPr marL="228600" indent="-228600" algn="l" defTabSz="914400" rtl="0" eaLnBrk="1" latinLnBrk="0" hangingPunct="1">
        <a:lnSpc>
          <a:spcPct val="100000"/>
        </a:lnSpc>
        <a:spcBef>
          <a:spcPts val="600"/>
        </a:spcBef>
        <a:buClr>
          <a:srgbClr val="365A89"/>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600"/>
        </a:spcBef>
        <a:buClr>
          <a:srgbClr val="689BC7"/>
        </a:buClr>
        <a:buFont typeface="Courier New" panose="02070309020205020404" pitchFamily="49" charset="0"/>
        <a:buChar char="o"/>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600"/>
        </a:spcBef>
        <a:buClr>
          <a:srgbClr val="365A89"/>
        </a:buClr>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600"/>
        </a:spcBef>
        <a:buClr>
          <a:srgbClr val="689BC7"/>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600"/>
        </a:spcBef>
        <a:buClr>
          <a:srgbClr val="365A89"/>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1"/>
          <p:cNvSpPr/>
          <p:nvPr userDrawn="1"/>
        </p:nvSpPr>
        <p:spPr>
          <a:xfrm>
            <a:off x="7768045" y="6543108"/>
            <a:ext cx="4423955" cy="320040"/>
          </a:xfrm>
          <a:prstGeom prst="rect">
            <a:avLst/>
          </a:prstGeom>
          <a:solidFill>
            <a:srgbClr val="365A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3" name="Text Placeholder 2"/>
          <p:cNvSpPr>
            <a:spLocks noGrp="1"/>
          </p:cNvSpPr>
          <p:nvPr>
            <p:ph type="body" idx="1"/>
          </p:nvPr>
        </p:nvSpPr>
        <p:spPr>
          <a:xfrm>
            <a:off x="464458" y="1473506"/>
            <a:ext cx="11363220" cy="5030616"/>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0" y="2"/>
            <a:ext cx="12192000" cy="124320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cxnSp>
        <p:nvCxnSpPr>
          <p:cNvPr id="8" name="Straight Connector 7"/>
          <p:cNvCxnSpPr/>
          <p:nvPr userDrawn="1"/>
        </p:nvCxnSpPr>
        <p:spPr>
          <a:xfrm>
            <a:off x="3466012" y="1229942"/>
            <a:ext cx="8725989"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Rectangle 9"/>
          <p:cNvSpPr/>
          <p:nvPr userDrawn="1"/>
        </p:nvSpPr>
        <p:spPr>
          <a:xfrm>
            <a:off x="0" y="1142856"/>
            <a:ext cx="3631475" cy="182880"/>
          </a:xfrm>
          <a:prstGeom prst="rect">
            <a:avLst/>
          </a:prstGeom>
          <a:solidFill>
            <a:srgbClr val="689BC7"/>
          </a:solidFill>
          <a:ln>
            <a:solidFill>
              <a:srgbClr val="689BC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11" name="Rectangle 10"/>
          <p:cNvSpPr/>
          <p:nvPr userDrawn="1"/>
        </p:nvSpPr>
        <p:spPr>
          <a:xfrm>
            <a:off x="0" y="6543108"/>
            <a:ext cx="7768045" cy="320040"/>
          </a:xfrm>
          <a:prstGeom prst="rect">
            <a:avLst/>
          </a:prstGeom>
          <a:solidFill>
            <a:srgbClr val="689BC7"/>
          </a:solidFill>
          <a:ln>
            <a:solidFill>
              <a:srgbClr val="689BC7"/>
            </a:solidFill>
          </a:ln>
        </p:spPr>
        <p:style>
          <a:lnRef idx="2">
            <a:schemeClr val="accent1">
              <a:shade val="50000"/>
            </a:schemeClr>
          </a:lnRef>
          <a:fillRef idx="1">
            <a:schemeClr val="accent1"/>
          </a:fillRef>
          <a:effectRef idx="0">
            <a:schemeClr val="accent1"/>
          </a:effectRef>
          <a:fontRef idx="minor">
            <a:schemeClr val="lt1"/>
          </a:fontRef>
        </p:style>
        <p:txBody>
          <a:bodyPr lIns="457200" rtlCol="0" anchor="ctr"/>
          <a:lstStyle/>
          <a:p>
            <a:r>
              <a:rPr lang="en-US" sz="1800" dirty="0" smtClean="0">
                <a:solidFill>
                  <a:prstClr val="white"/>
                </a:solidFill>
              </a:rPr>
              <a:t> </a:t>
            </a:r>
            <a:endParaRPr lang="en-US" sz="1800" dirty="0">
              <a:solidFill>
                <a:prstClr val="white"/>
              </a:solidFill>
            </a:endParaRPr>
          </a:p>
        </p:txBody>
      </p:sp>
      <p:sp>
        <p:nvSpPr>
          <p:cNvPr id="13" name="Rectangle 12"/>
          <p:cNvSpPr/>
          <p:nvPr userDrawn="1"/>
        </p:nvSpPr>
        <p:spPr>
          <a:xfrm>
            <a:off x="0" y="-13260"/>
            <a:ext cx="7768045" cy="155304"/>
          </a:xfrm>
          <a:prstGeom prst="rect">
            <a:avLst/>
          </a:prstGeom>
          <a:solidFill>
            <a:srgbClr val="689B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14" name="Rectangle 13"/>
          <p:cNvSpPr/>
          <p:nvPr userDrawn="1"/>
        </p:nvSpPr>
        <p:spPr>
          <a:xfrm>
            <a:off x="7768045" y="-13261"/>
            <a:ext cx="4423955" cy="155304"/>
          </a:xfrm>
          <a:prstGeom prst="rect">
            <a:avLst/>
          </a:prstGeom>
          <a:solidFill>
            <a:srgbClr val="365A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2" name="Title Placeholder 1"/>
          <p:cNvSpPr>
            <a:spLocks noGrp="1"/>
          </p:cNvSpPr>
          <p:nvPr>
            <p:ph type="title"/>
          </p:nvPr>
        </p:nvSpPr>
        <p:spPr>
          <a:xfrm>
            <a:off x="464458" y="142045"/>
            <a:ext cx="11363220" cy="998899"/>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6" name="Slide Number Placeholder 5"/>
          <p:cNvSpPr>
            <a:spLocks noGrp="1"/>
          </p:cNvSpPr>
          <p:nvPr>
            <p:ph type="sldNum" sz="quarter" idx="4"/>
          </p:nvPr>
        </p:nvSpPr>
        <p:spPr>
          <a:xfrm>
            <a:off x="4774467" y="6543108"/>
            <a:ext cx="2743200" cy="320040"/>
          </a:xfrm>
          <a:prstGeom prst="rect">
            <a:avLst/>
          </a:prstGeom>
        </p:spPr>
        <p:txBody>
          <a:bodyPr vert="horz" lIns="91440" tIns="45720" rIns="91440" bIns="45720" rtlCol="0" anchor="ctr"/>
          <a:lstStyle>
            <a:lvl1pPr algn="ctr">
              <a:defRPr sz="1400" b="0">
                <a:solidFill>
                  <a:schemeClr val="bg1"/>
                </a:solidFill>
              </a:defRPr>
            </a:lvl1pPr>
          </a:lstStyle>
          <a:p>
            <a:fld id="{850BEA78-8F01-4CF4-BA7F-1779BE85B204}" type="slidenum">
              <a:rPr lang="en-US" smtClean="0">
                <a:solidFill>
                  <a:prstClr val="white"/>
                </a:solidFill>
              </a:rPr>
              <a:pPr/>
              <a:t>‹#›</a:t>
            </a:fld>
            <a:endParaRPr lang="en-US" dirty="0">
              <a:solidFill>
                <a:prstClr val="white"/>
              </a:solidFill>
            </a:endParaRPr>
          </a:p>
        </p:txBody>
      </p:sp>
      <p:pic>
        <p:nvPicPr>
          <p:cNvPr id="16" name="Picture 15"/>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8596514" y="6581550"/>
            <a:ext cx="2767017" cy="240879"/>
          </a:xfrm>
          <a:prstGeom prst="rect">
            <a:avLst/>
          </a:prstGeom>
        </p:spPr>
      </p:pic>
    </p:spTree>
    <p:extLst>
      <p:ext uri="{BB962C8B-B14F-4D97-AF65-F5344CB8AC3E}">
        <p14:creationId xmlns:p14="http://schemas.microsoft.com/office/powerpoint/2010/main" val="114215630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Lst>
  <p:hf hdr="0" ftr="0" dt="0"/>
  <p:txStyles>
    <p:titleStyle>
      <a:lvl1pPr algn="l" defTabSz="914400" rtl="0" eaLnBrk="1" latinLnBrk="0" hangingPunct="1">
        <a:lnSpc>
          <a:spcPct val="90000"/>
        </a:lnSpc>
        <a:spcBef>
          <a:spcPct val="0"/>
        </a:spcBef>
        <a:buNone/>
        <a:defRPr sz="3600" b="1" kern="1200">
          <a:solidFill>
            <a:schemeClr val="tx1"/>
          </a:solidFill>
          <a:latin typeface="+mn-lt"/>
          <a:ea typeface="+mj-ea"/>
          <a:cs typeface="+mj-cs"/>
        </a:defRPr>
      </a:lvl1pPr>
    </p:titleStyle>
    <p:bodyStyle>
      <a:lvl1pPr marL="228600" indent="-228600" algn="l" defTabSz="914400" rtl="0" eaLnBrk="1" latinLnBrk="0" hangingPunct="1">
        <a:lnSpc>
          <a:spcPct val="100000"/>
        </a:lnSpc>
        <a:spcBef>
          <a:spcPts val="600"/>
        </a:spcBef>
        <a:buClr>
          <a:srgbClr val="365A89"/>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600"/>
        </a:spcBef>
        <a:buClr>
          <a:srgbClr val="689BC7"/>
        </a:buClr>
        <a:buFont typeface="Courier New" panose="02070309020205020404" pitchFamily="49" charset="0"/>
        <a:buChar char="o"/>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600"/>
        </a:spcBef>
        <a:buClr>
          <a:srgbClr val="365A89"/>
        </a:buClr>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600"/>
        </a:spcBef>
        <a:buClr>
          <a:srgbClr val="689BC7"/>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600"/>
        </a:spcBef>
        <a:buClr>
          <a:srgbClr val="365A89"/>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1"/>
          <p:cNvSpPr/>
          <p:nvPr userDrawn="1"/>
        </p:nvSpPr>
        <p:spPr>
          <a:xfrm>
            <a:off x="7768045" y="6543108"/>
            <a:ext cx="4423955" cy="320040"/>
          </a:xfrm>
          <a:prstGeom prst="rect">
            <a:avLst/>
          </a:prstGeom>
          <a:solidFill>
            <a:srgbClr val="365A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3" name="Text Placeholder 2"/>
          <p:cNvSpPr>
            <a:spLocks noGrp="1"/>
          </p:cNvSpPr>
          <p:nvPr>
            <p:ph type="body" idx="1"/>
          </p:nvPr>
        </p:nvSpPr>
        <p:spPr>
          <a:xfrm>
            <a:off x="464458" y="1473506"/>
            <a:ext cx="11363220" cy="5030616"/>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0" y="2"/>
            <a:ext cx="12192000" cy="124320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cxnSp>
        <p:nvCxnSpPr>
          <p:cNvPr id="8" name="Straight Connector 7"/>
          <p:cNvCxnSpPr/>
          <p:nvPr userDrawn="1"/>
        </p:nvCxnSpPr>
        <p:spPr>
          <a:xfrm>
            <a:off x="3466012" y="1229942"/>
            <a:ext cx="8725989"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Rectangle 9"/>
          <p:cNvSpPr/>
          <p:nvPr userDrawn="1"/>
        </p:nvSpPr>
        <p:spPr>
          <a:xfrm>
            <a:off x="0" y="1142856"/>
            <a:ext cx="3631475" cy="182880"/>
          </a:xfrm>
          <a:prstGeom prst="rect">
            <a:avLst/>
          </a:prstGeom>
          <a:solidFill>
            <a:srgbClr val="689BC7"/>
          </a:solidFill>
          <a:ln>
            <a:solidFill>
              <a:srgbClr val="689BC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11" name="Rectangle 10"/>
          <p:cNvSpPr/>
          <p:nvPr userDrawn="1"/>
        </p:nvSpPr>
        <p:spPr>
          <a:xfrm>
            <a:off x="0" y="6543108"/>
            <a:ext cx="7768045" cy="320040"/>
          </a:xfrm>
          <a:prstGeom prst="rect">
            <a:avLst/>
          </a:prstGeom>
          <a:solidFill>
            <a:srgbClr val="689BC7"/>
          </a:solidFill>
          <a:ln>
            <a:solidFill>
              <a:srgbClr val="689BC7"/>
            </a:solidFill>
          </a:ln>
        </p:spPr>
        <p:style>
          <a:lnRef idx="2">
            <a:schemeClr val="accent1">
              <a:shade val="50000"/>
            </a:schemeClr>
          </a:lnRef>
          <a:fillRef idx="1">
            <a:schemeClr val="accent1"/>
          </a:fillRef>
          <a:effectRef idx="0">
            <a:schemeClr val="accent1"/>
          </a:effectRef>
          <a:fontRef idx="minor">
            <a:schemeClr val="lt1"/>
          </a:fontRef>
        </p:style>
        <p:txBody>
          <a:bodyPr lIns="457200" rtlCol="0" anchor="ctr"/>
          <a:lstStyle/>
          <a:p>
            <a:r>
              <a:rPr lang="en-US" sz="1800" dirty="0" smtClean="0">
                <a:solidFill>
                  <a:prstClr val="white"/>
                </a:solidFill>
              </a:rPr>
              <a:t> </a:t>
            </a:r>
            <a:endParaRPr lang="en-US" sz="1800" dirty="0">
              <a:solidFill>
                <a:prstClr val="white"/>
              </a:solidFill>
            </a:endParaRPr>
          </a:p>
        </p:txBody>
      </p:sp>
      <p:sp>
        <p:nvSpPr>
          <p:cNvPr id="13" name="Rectangle 12"/>
          <p:cNvSpPr/>
          <p:nvPr userDrawn="1"/>
        </p:nvSpPr>
        <p:spPr>
          <a:xfrm>
            <a:off x="0" y="-13260"/>
            <a:ext cx="7768045" cy="155304"/>
          </a:xfrm>
          <a:prstGeom prst="rect">
            <a:avLst/>
          </a:prstGeom>
          <a:solidFill>
            <a:srgbClr val="689B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14" name="Rectangle 13"/>
          <p:cNvSpPr/>
          <p:nvPr userDrawn="1"/>
        </p:nvSpPr>
        <p:spPr>
          <a:xfrm>
            <a:off x="7768045" y="-13261"/>
            <a:ext cx="4423955" cy="155304"/>
          </a:xfrm>
          <a:prstGeom prst="rect">
            <a:avLst/>
          </a:prstGeom>
          <a:solidFill>
            <a:srgbClr val="365A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2" name="Title Placeholder 1"/>
          <p:cNvSpPr>
            <a:spLocks noGrp="1"/>
          </p:cNvSpPr>
          <p:nvPr>
            <p:ph type="title"/>
          </p:nvPr>
        </p:nvSpPr>
        <p:spPr>
          <a:xfrm>
            <a:off x="464458" y="142045"/>
            <a:ext cx="11363220" cy="998899"/>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6" name="Slide Number Placeholder 5"/>
          <p:cNvSpPr>
            <a:spLocks noGrp="1"/>
          </p:cNvSpPr>
          <p:nvPr>
            <p:ph type="sldNum" sz="quarter" idx="4"/>
          </p:nvPr>
        </p:nvSpPr>
        <p:spPr>
          <a:xfrm>
            <a:off x="4774467" y="6543108"/>
            <a:ext cx="2743200" cy="320040"/>
          </a:xfrm>
          <a:prstGeom prst="rect">
            <a:avLst/>
          </a:prstGeom>
        </p:spPr>
        <p:txBody>
          <a:bodyPr vert="horz" lIns="91440" tIns="45720" rIns="91440" bIns="45720" rtlCol="0" anchor="ctr"/>
          <a:lstStyle>
            <a:lvl1pPr algn="ctr">
              <a:defRPr sz="1400" b="0">
                <a:solidFill>
                  <a:schemeClr val="bg1"/>
                </a:solidFill>
              </a:defRPr>
            </a:lvl1pPr>
          </a:lstStyle>
          <a:p>
            <a:fld id="{850BEA78-8F01-4CF4-BA7F-1779BE85B204}" type="slidenum">
              <a:rPr lang="en-US" smtClean="0">
                <a:solidFill>
                  <a:prstClr val="white"/>
                </a:solidFill>
              </a:rPr>
              <a:pPr/>
              <a:t>‹#›</a:t>
            </a:fld>
            <a:endParaRPr lang="en-US" dirty="0">
              <a:solidFill>
                <a:prstClr val="white"/>
              </a:solidFill>
            </a:endParaRPr>
          </a:p>
        </p:txBody>
      </p:sp>
      <p:pic>
        <p:nvPicPr>
          <p:cNvPr id="16" name="Picture 15"/>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8596514" y="6581550"/>
            <a:ext cx="2767017" cy="240879"/>
          </a:xfrm>
          <a:prstGeom prst="rect">
            <a:avLst/>
          </a:prstGeom>
        </p:spPr>
      </p:pic>
    </p:spTree>
    <p:extLst>
      <p:ext uri="{BB962C8B-B14F-4D97-AF65-F5344CB8AC3E}">
        <p14:creationId xmlns:p14="http://schemas.microsoft.com/office/powerpoint/2010/main" val="599758291"/>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Lst>
  <p:hf hdr="0" ftr="0" dt="0"/>
  <p:txStyles>
    <p:titleStyle>
      <a:lvl1pPr algn="l" defTabSz="914400" rtl="0" eaLnBrk="1" latinLnBrk="0" hangingPunct="1">
        <a:lnSpc>
          <a:spcPct val="90000"/>
        </a:lnSpc>
        <a:spcBef>
          <a:spcPct val="0"/>
        </a:spcBef>
        <a:buNone/>
        <a:defRPr sz="3600" b="1" kern="1200">
          <a:solidFill>
            <a:schemeClr val="tx1"/>
          </a:solidFill>
          <a:latin typeface="+mn-lt"/>
          <a:ea typeface="+mj-ea"/>
          <a:cs typeface="+mj-cs"/>
        </a:defRPr>
      </a:lvl1pPr>
    </p:titleStyle>
    <p:bodyStyle>
      <a:lvl1pPr marL="228600" indent="-228600" algn="l" defTabSz="914400" rtl="0" eaLnBrk="1" latinLnBrk="0" hangingPunct="1">
        <a:lnSpc>
          <a:spcPct val="100000"/>
        </a:lnSpc>
        <a:spcBef>
          <a:spcPts val="600"/>
        </a:spcBef>
        <a:buClr>
          <a:srgbClr val="365A89"/>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600"/>
        </a:spcBef>
        <a:buClr>
          <a:srgbClr val="689BC7"/>
        </a:buClr>
        <a:buFont typeface="Courier New" panose="02070309020205020404" pitchFamily="49" charset="0"/>
        <a:buChar char="o"/>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600"/>
        </a:spcBef>
        <a:buClr>
          <a:srgbClr val="365A89"/>
        </a:buClr>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600"/>
        </a:spcBef>
        <a:buClr>
          <a:srgbClr val="689BC7"/>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600"/>
        </a:spcBef>
        <a:buClr>
          <a:srgbClr val="365A89"/>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mailto:Trish.Markus@nelsonmullins.com" TargetMode="External"/><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4.xml.rels><?xml version="1.0" encoding="UTF-8" standalone="yes"?>
<Relationships xmlns="http://schemas.openxmlformats.org/package/2006/relationships"><Relationship Id="rId2" Type="http://schemas.openxmlformats.org/officeDocument/2006/relationships/hyperlink" Target="https://datawarehouse.hrsa.gov/tools/analyzers/geo/Telehealth.aspx" TargetMode="External"/><Relationship Id="rId1" Type="http://schemas.openxmlformats.org/officeDocument/2006/relationships/slideLayout" Target="../slideLayouts/slideLayout3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377079" y="3938248"/>
            <a:ext cx="3291840" cy="1717427"/>
          </a:xfrm>
        </p:spPr>
        <p:txBody>
          <a:bodyPr>
            <a:noAutofit/>
          </a:bodyPr>
          <a:lstStyle/>
          <a:p>
            <a:pPr>
              <a:spcBef>
                <a:spcPts val="0"/>
              </a:spcBef>
              <a:spcAft>
                <a:spcPts val="0"/>
              </a:spcAft>
            </a:pPr>
            <a:r>
              <a:rPr lang="en-US" sz="1600" dirty="0"/>
              <a:t>Patricia A. Markus, Esq.</a:t>
            </a:r>
          </a:p>
          <a:p>
            <a:pPr>
              <a:spcBef>
                <a:spcPts val="0"/>
              </a:spcBef>
              <a:spcAft>
                <a:spcPts val="0"/>
              </a:spcAft>
            </a:pPr>
            <a:r>
              <a:rPr lang="en-US" sz="1400" dirty="0"/>
              <a:t>Nelson Mullins Riley &amp; Scarborough LLP</a:t>
            </a:r>
          </a:p>
          <a:p>
            <a:pPr>
              <a:spcBef>
                <a:spcPts val="0"/>
              </a:spcBef>
              <a:spcAft>
                <a:spcPts val="0"/>
              </a:spcAft>
            </a:pPr>
            <a:r>
              <a:rPr lang="en-US" sz="1400" dirty="0"/>
              <a:t>4140 Parklake Avenue, Suite 200</a:t>
            </a:r>
          </a:p>
          <a:p>
            <a:pPr>
              <a:spcBef>
                <a:spcPts val="0"/>
              </a:spcBef>
              <a:spcAft>
                <a:spcPts val="0"/>
              </a:spcAft>
            </a:pPr>
            <a:r>
              <a:rPr lang="en-US" sz="1400" dirty="0"/>
              <a:t>Raleigh, NC 27612</a:t>
            </a:r>
          </a:p>
          <a:p>
            <a:pPr>
              <a:spcBef>
                <a:spcPts val="0"/>
              </a:spcBef>
              <a:spcAft>
                <a:spcPts val="0"/>
              </a:spcAft>
            </a:pPr>
            <a:r>
              <a:rPr lang="en-US" sz="1400" dirty="0"/>
              <a:t>919.329.3853</a:t>
            </a:r>
          </a:p>
          <a:p>
            <a:pPr>
              <a:spcBef>
                <a:spcPts val="0"/>
              </a:spcBef>
              <a:spcAft>
                <a:spcPts val="0"/>
              </a:spcAft>
            </a:pPr>
            <a:r>
              <a:rPr lang="en-US" sz="1400" dirty="0" smtClean="0">
                <a:hlinkClick r:id="rId2"/>
              </a:rPr>
              <a:t>Trish.Markus@nelsonmullins.com</a:t>
            </a:r>
            <a:endParaRPr lang="en-US" sz="1400" dirty="0" smtClean="0"/>
          </a:p>
          <a:p>
            <a:pPr>
              <a:spcBef>
                <a:spcPts val="0"/>
              </a:spcBef>
              <a:spcAft>
                <a:spcPts val="0"/>
              </a:spcAft>
            </a:pPr>
            <a:endParaRPr lang="en-US" sz="1400" dirty="0"/>
          </a:p>
          <a:p>
            <a:pPr>
              <a:spcBef>
                <a:spcPts val="0"/>
              </a:spcBef>
              <a:spcAft>
                <a:spcPts val="0"/>
              </a:spcAft>
            </a:pPr>
            <a:endParaRPr lang="en-US" sz="1400" dirty="0"/>
          </a:p>
        </p:txBody>
      </p:sp>
      <p:sp>
        <p:nvSpPr>
          <p:cNvPr id="7" name="Title 6"/>
          <p:cNvSpPr>
            <a:spLocks noGrp="1"/>
          </p:cNvSpPr>
          <p:nvPr>
            <p:ph type="ctrTitle"/>
          </p:nvPr>
        </p:nvSpPr>
        <p:spPr/>
        <p:txBody>
          <a:bodyPr>
            <a:normAutofit fontScale="90000"/>
          </a:bodyPr>
          <a:lstStyle/>
          <a:p>
            <a:r>
              <a:rPr lang="en-US" dirty="0" smtClean="0"/>
              <a:t>___________________________</a:t>
            </a:r>
            <a:r>
              <a:rPr lang="en-US" dirty="0"/>
              <a:t/>
            </a:r>
            <a:br>
              <a:rPr lang="en-US" dirty="0"/>
            </a:br>
            <a:r>
              <a:rPr lang="en-US" sz="3200" dirty="0"/>
              <a:t>Telemedicine </a:t>
            </a:r>
            <a:r>
              <a:rPr lang="en-US" sz="3200" dirty="0" smtClean="0"/>
              <a:t>Payment, System-Wide Solutions, </a:t>
            </a:r>
            <a:br>
              <a:rPr lang="en-US" sz="3200" dirty="0" smtClean="0"/>
            </a:br>
            <a:r>
              <a:rPr lang="en-US" sz="3200" dirty="0" smtClean="0"/>
              <a:t>and Use as a Tool in the Opioid Crisis </a:t>
            </a:r>
            <a:br>
              <a:rPr lang="en-US" sz="3200" dirty="0" smtClean="0"/>
            </a:br>
            <a:r>
              <a:rPr lang="en-US" sz="2900" dirty="0" smtClean="0"/>
              <a:t/>
            </a:r>
            <a:br>
              <a:rPr lang="en-US" sz="2900" dirty="0" smtClean="0"/>
            </a:br>
            <a:r>
              <a:rPr lang="en-US" sz="2900" dirty="0"/>
              <a:t>Health TechNet</a:t>
            </a:r>
            <a:br>
              <a:rPr lang="en-US" sz="2900" dirty="0"/>
            </a:br>
            <a:r>
              <a:rPr lang="en-US" sz="2900" dirty="0" smtClean="0"/>
              <a:t>May </a:t>
            </a:r>
            <a:r>
              <a:rPr lang="en-US" sz="2900" dirty="0"/>
              <a:t>18, </a:t>
            </a:r>
            <a:r>
              <a:rPr lang="en-US" sz="2900" dirty="0" smtClean="0"/>
              <a:t>2018</a:t>
            </a:r>
            <a:endParaRPr lang="en-US" sz="2900" dirty="0"/>
          </a:p>
        </p:txBody>
      </p:sp>
      <p:sp>
        <p:nvSpPr>
          <p:cNvPr id="4" name="Subtitle 2"/>
          <p:cNvSpPr txBox="1">
            <a:spLocks/>
          </p:cNvSpPr>
          <p:nvPr/>
        </p:nvSpPr>
        <p:spPr>
          <a:xfrm>
            <a:off x="4147984" y="4041534"/>
            <a:ext cx="3288805" cy="1729285"/>
          </a:xfrm>
          <a:prstGeom prst="rect">
            <a:avLst/>
          </a:prstGeom>
        </p:spPr>
        <p:txBody>
          <a:bodyPr vert="horz" lIns="91440" tIns="45720" rIns="91440" bIns="45720" rtlCol="0">
            <a:noAutofit/>
          </a:bodyPr>
          <a:lstStyle>
            <a:lvl1pPr marL="0" indent="0" algn="ctr" defTabSz="914400" rtl="0" eaLnBrk="1" latinLnBrk="0" hangingPunct="1">
              <a:lnSpc>
                <a:spcPct val="100000"/>
              </a:lnSpc>
              <a:spcBef>
                <a:spcPts val="600"/>
              </a:spcBef>
              <a:spcAft>
                <a:spcPts val="600"/>
              </a:spcAft>
              <a:buClr>
                <a:srgbClr val="365A89"/>
              </a:buClr>
              <a:buFont typeface="Arial" panose="020B0604020202020204" pitchFamily="34" charset="0"/>
              <a:buNone/>
              <a:defRPr sz="2800" kern="1200">
                <a:solidFill>
                  <a:srgbClr val="365A89"/>
                </a:solidFill>
                <a:latin typeface="+mn-lt"/>
                <a:ea typeface="+mn-ea"/>
                <a:cs typeface="+mn-cs"/>
              </a:defRPr>
            </a:lvl1pPr>
            <a:lvl2pPr marL="457200" indent="0" algn="ctr" defTabSz="914400" rtl="0" eaLnBrk="1" latinLnBrk="0" hangingPunct="1">
              <a:lnSpc>
                <a:spcPct val="100000"/>
              </a:lnSpc>
              <a:spcBef>
                <a:spcPts val="600"/>
              </a:spcBef>
              <a:spcAft>
                <a:spcPts val="600"/>
              </a:spcAft>
              <a:buClr>
                <a:srgbClr val="689BC7"/>
              </a:buClr>
              <a:buFont typeface="Courier New" panose="02070309020205020404" pitchFamily="49" charset="0"/>
              <a:buNone/>
              <a:defRPr sz="2000" kern="1200">
                <a:solidFill>
                  <a:schemeClr val="tx1"/>
                </a:solidFill>
                <a:latin typeface="+mn-lt"/>
                <a:ea typeface="+mn-ea"/>
                <a:cs typeface="+mn-cs"/>
              </a:defRPr>
            </a:lvl2pPr>
            <a:lvl3pPr marL="914400" indent="0" algn="ctr" defTabSz="914400" rtl="0" eaLnBrk="1" latinLnBrk="0" hangingPunct="1">
              <a:lnSpc>
                <a:spcPct val="100000"/>
              </a:lnSpc>
              <a:spcBef>
                <a:spcPts val="600"/>
              </a:spcBef>
              <a:spcAft>
                <a:spcPts val="600"/>
              </a:spcAft>
              <a:buClr>
                <a:srgbClr val="365A89"/>
              </a:buClr>
              <a:buFont typeface="Wingdings" panose="05000000000000000000" pitchFamily="2" charset="2"/>
              <a:buNone/>
              <a:defRPr sz="1800" kern="1200">
                <a:solidFill>
                  <a:schemeClr val="tx1"/>
                </a:solidFill>
                <a:latin typeface="+mn-lt"/>
                <a:ea typeface="+mn-ea"/>
                <a:cs typeface="+mn-cs"/>
              </a:defRPr>
            </a:lvl3pPr>
            <a:lvl4pPr marL="1371600" indent="0" algn="ctr" defTabSz="914400" rtl="0" eaLnBrk="1" latinLnBrk="0" hangingPunct="1">
              <a:lnSpc>
                <a:spcPct val="100000"/>
              </a:lnSpc>
              <a:spcBef>
                <a:spcPts val="600"/>
              </a:spcBef>
              <a:spcAft>
                <a:spcPts val="600"/>
              </a:spcAft>
              <a:buClr>
                <a:srgbClr val="689BC7"/>
              </a:buClr>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100000"/>
              </a:lnSpc>
              <a:spcBef>
                <a:spcPts val="600"/>
              </a:spcBef>
              <a:spcAft>
                <a:spcPts val="600"/>
              </a:spcAft>
              <a:buClr>
                <a:srgbClr val="365A89"/>
              </a:buClr>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0"/>
              </a:spcBef>
              <a:spcAft>
                <a:spcPts val="0"/>
              </a:spcAft>
            </a:pPr>
            <a:endParaRPr lang="en-US" sz="1400" dirty="0"/>
          </a:p>
        </p:txBody>
      </p:sp>
      <p:sp>
        <p:nvSpPr>
          <p:cNvPr id="5" name="Subtitle 2"/>
          <p:cNvSpPr txBox="1">
            <a:spLocks/>
          </p:cNvSpPr>
          <p:nvPr/>
        </p:nvSpPr>
        <p:spPr>
          <a:xfrm>
            <a:off x="7901049" y="4029676"/>
            <a:ext cx="3288805" cy="1729285"/>
          </a:xfrm>
          <a:prstGeom prst="rect">
            <a:avLst/>
          </a:prstGeom>
        </p:spPr>
        <p:txBody>
          <a:bodyPr vert="horz" lIns="91440" tIns="45720" rIns="91440" bIns="45720" rtlCol="0">
            <a:noAutofit/>
          </a:bodyPr>
          <a:lstStyle>
            <a:lvl1pPr marL="0" indent="0" algn="ctr" defTabSz="914400" rtl="0" eaLnBrk="1" latinLnBrk="0" hangingPunct="1">
              <a:lnSpc>
                <a:spcPct val="100000"/>
              </a:lnSpc>
              <a:spcBef>
                <a:spcPts val="600"/>
              </a:spcBef>
              <a:spcAft>
                <a:spcPts val="600"/>
              </a:spcAft>
              <a:buClr>
                <a:srgbClr val="365A89"/>
              </a:buClr>
              <a:buFont typeface="Arial" panose="020B0604020202020204" pitchFamily="34" charset="0"/>
              <a:buNone/>
              <a:defRPr sz="2800" kern="1200">
                <a:solidFill>
                  <a:srgbClr val="365A89"/>
                </a:solidFill>
                <a:latin typeface="+mn-lt"/>
                <a:ea typeface="+mn-ea"/>
                <a:cs typeface="+mn-cs"/>
              </a:defRPr>
            </a:lvl1pPr>
            <a:lvl2pPr marL="457200" indent="0" algn="ctr" defTabSz="914400" rtl="0" eaLnBrk="1" latinLnBrk="0" hangingPunct="1">
              <a:lnSpc>
                <a:spcPct val="100000"/>
              </a:lnSpc>
              <a:spcBef>
                <a:spcPts val="600"/>
              </a:spcBef>
              <a:spcAft>
                <a:spcPts val="600"/>
              </a:spcAft>
              <a:buClr>
                <a:srgbClr val="689BC7"/>
              </a:buClr>
              <a:buFont typeface="Courier New" panose="02070309020205020404" pitchFamily="49" charset="0"/>
              <a:buNone/>
              <a:defRPr sz="2000" kern="1200">
                <a:solidFill>
                  <a:schemeClr val="tx1"/>
                </a:solidFill>
                <a:latin typeface="+mn-lt"/>
                <a:ea typeface="+mn-ea"/>
                <a:cs typeface="+mn-cs"/>
              </a:defRPr>
            </a:lvl2pPr>
            <a:lvl3pPr marL="914400" indent="0" algn="ctr" defTabSz="914400" rtl="0" eaLnBrk="1" latinLnBrk="0" hangingPunct="1">
              <a:lnSpc>
                <a:spcPct val="100000"/>
              </a:lnSpc>
              <a:spcBef>
                <a:spcPts val="600"/>
              </a:spcBef>
              <a:spcAft>
                <a:spcPts val="600"/>
              </a:spcAft>
              <a:buClr>
                <a:srgbClr val="365A89"/>
              </a:buClr>
              <a:buFont typeface="Wingdings" panose="05000000000000000000" pitchFamily="2" charset="2"/>
              <a:buNone/>
              <a:defRPr sz="1800" kern="1200">
                <a:solidFill>
                  <a:schemeClr val="tx1"/>
                </a:solidFill>
                <a:latin typeface="+mn-lt"/>
                <a:ea typeface="+mn-ea"/>
                <a:cs typeface="+mn-cs"/>
              </a:defRPr>
            </a:lvl3pPr>
            <a:lvl4pPr marL="1371600" indent="0" algn="ctr" defTabSz="914400" rtl="0" eaLnBrk="1" latinLnBrk="0" hangingPunct="1">
              <a:lnSpc>
                <a:spcPct val="100000"/>
              </a:lnSpc>
              <a:spcBef>
                <a:spcPts val="600"/>
              </a:spcBef>
              <a:spcAft>
                <a:spcPts val="600"/>
              </a:spcAft>
              <a:buClr>
                <a:srgbClr val="689BC7"/>
              </a:buClr>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100000"/>
              </a:lnSpc>
              <a:spcBef>
                <a:spcPts val="600"/>
              </a:spcBef>
              <a:spcAft>
                <a:spcPts val="600"/>
              </a:spcAft>
              <a:buClr>
                <a:srgbClr val="365A89"/>
              </a:buClr>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0"/>
              </a:spcBef>
              <a:spcAft>
                <a:spcPts val="0"/>
              </a:spcAft>
            </a:pPr>
            <a:endParaRPr lang="en-US" sz="1400" dirty="0"/>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94663" y="5552389"/>
            <a:ext cx="1828800" cy="436859"/>
          </a:xfrm>
          <a:prstGeom prst="rect">
            <a:avLst/>
          </a:prstGeom>
        </p:spPr>
      </p:pic>
    </p:spTree>
    <p:extLst>
      <p:ext uri="{BB962C8B-B14F-4D97-AF65-F5344CB8AC3E}">
        <p14:creationId xmlns:p14="http://schemas.microsoft.com/office/powerpoint/2010/main" val="11224577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Trending: System-Wide Telehealth</a:t>
            </a:r>
            <a:endParaRPr lang="en-US" dirty="0"/>
          </a:p>
        </p:txBody>
      </p:sp>
      <p:sp>
        <p:nvSpPr>
          <p:cNvPr id="3" name="Content Placeholder 2"/>
          <p:cNvSpPr>
            <a:spLocks noGrp="1"/>
          </p:cNvSpPr>
          <p:nvPr>
            <p:ph idx="1"/>
          </p:nvPr>
        </p:nvSpPr>
        <p:spPr/>
        <p:txBody>
          <a:bodyPr/>
          <a:lstStyle/>
          <a:p>
            <a:r>
              <a:rPr lang="en-US" dirty="0" smtClean="0"/>
              <a:t>Currently, many organizations have pockets of telehealth services based on individual use cases (at some locations, for some specialties, for some populations)</a:t>
            </a:r>
          </a:p>
          <a:p>
            <a:r>
              <a:rPr lang="en-US" dirty="0" smtClean="0"/>
              <a:t>This results in silos of care</a:t>
            </a:r>
          </a:p>
          <a:p>
            <a:r>
              <a:rPr lang="en-US" dirty="0" smtClean="0"/>
              <a:t>As telehealth becomes more widespread, providers seek system-wide solutions, including</a:t>
            </a:r>
          </a:p>
          <a:p>
            <a:pPr lvl="1"/>
            <a:r>
              <a:rPr lang="en-US" dirty="0" smtClean="0"/>
              <a:t>Interoperability</a:t>
            </a:r>
            <a:endParaRPr lang="en-US" dirty="0"/>
          </a:p>
          <a:p>
            <a:pPr lvl="1"/>
            <a:r>
              <a:rPr lang="en-US" dirty="0" smtClean="0"/>
              <a:t>Various specialty capabilities</a:t>
            </a:r>
          </a:p>
          <a:p>
            <a:pPr lvl="1"/>
            <a:r>
              <a:rPr lang="en-US" dirty="0" smtClean="0"/>
              <a:t>On-demand, acute, and remote monitoring services</a:t>
            </a:r>
          </a:p>
          <a:p>
            <a:endParaRPr lang="en-US" dirty="0" smtClean="0"/>
          </a:p>
          <a:p>
            <a:pPr marL="0" indent="0">
              <a:buNone/>
            </a:pPr>
            <a:endParaRPr lang="en-US" dirty="0" smtClean="0"/>
          </a:p>
          <a:p>
            <a:pPr lvl="1"/>
            <a:endParaRPr lang="en-US" dirty="0"/>
          </a:p>
        </p:txBody>
      </p:sp>
      <p:sp>
        <p:nvSpPr>
          <p:cNvPr id="4" name="Slide Number Placeholder 3"/>
          <p:cNvSpPr>
            <a:spLocks noGrp="1"/>
          </p:cNvSpPr>
          <p:nvPr>
            <p:ph type="sldNum" sz="quarter" idx="4"/>
          </p:nvPr>
        </p:nvSpPr>
        <p:spPr/>
        <p:txBody>
          <a:bodyPr/>
          <a:lstStyle/>
          <a:p>
            <a:fld id="{850BEA78-8F01-4CF4-BA7F-1779BE85B204}" type="slidenum">
              <a:rPr lang="en-US" smtClean="0"/>
              <a:pPr/>
              <a:t>10</a:t>
            </a:fld>
            <a:endParaRPr lang="en-US" dirty="0"/>
          </a:p>
        </p:txBody>
      </p:sp>
    </p:spTree>
    <p:extLst>
      <p:ext uri="{BB962C8B-B14F-4D97-AF65-F5344CB8AC3E}">
        <p14:creationId xmlns:p14="http://schemas.microsoft.com/office/powerpoint/2010/main" val="13101719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Trending: System-Wide Telehealth</a:t>
            </a:r>
          </a:p>
        </p:txBody>
      </p:sp>
      <p:sp>
        <p:nvSpPr>
          <p:cNvPr id="3" name="Content Placeholder 2"/>
          <p:cNvSpPr>
            <a:spLocks noGrp="1"/>
          </p:cNvSpPr>
          <p:nvPr>
            <p:ph idx="1"/>
          </p:nvPr>
        </p:nvSpPr>
        <p:spPr/>
        <p:txBody>
          <a:bodyPr/>
          <a:lstStyle/>
          <a:p>
            <a:r>
              <a:rPr lang="en-US" dirty="0"/>
              <a:t>To achieve this, create “blueprint” for entire organization</a:t>
            </a:r>
          </a:p>
          <a:p>
            <a:pPr lvl="1"/>
            <a:r>
              <a:rPr lang="en-US" dirty="0"/>
              <a:t>Obtain input from different clinical advocates, </a:t>
            </a:r>
            <a:r>
              <a:rPr lang="en-US" dirty="0" smtClean="0"/>
              <a:t>IT, </a:t>
            </a:r>
            <a:r>
              <a:rPr lang="en-US" dirty="0"/>
              <a:t>and C-suite support</a:t>
            </a:r>
          </a:p>
          <a:p>
            <a:pPr lvl="1"/>
            <a:r>
              <a:rPr lang="en-US" dirty="0"/>
              <a:t>Educate physicians and patients on available services and benefits</a:t>
            </a:r>
          </a:p>
          <a:p>
            <a:pPr lvl="1"/>
            <a:r>
              <a:rPr lang="en-US" dirty="0"/>
              <a:t>Can outsource some services, phase others in</a:t>
            </a:r>
          </a:p>
          <a:p>
            <a:endParaRPr lang="en-US" dirty="0"/>
          </a:p>
        </p:txBody>
      </p:sp>
      <p:sp>
        <p:nvSpPr>
          <p:cNvPr id="4" name="Slide Number Placeholder 3"/>
          <p:cNvSpPr>
            <a:spLocks noGrp="1"/>
          </p:cNvSpPr>
          <p:nvPr>
            <p:ph type="sldNum" sz="quarter" idx="4"/>
          </p:nvPr>
        </p:nvSpPr>
        <p:spPr/>
        <p:txBody>
          <a:bodyPr/>
          <a:lstStyle/>
          <a:p>
            <a:fld id="{850BEA78-8F01-4CF4-BA7F-1779BE85B204}" type="slidenum">
              <a:rPr lang="en-US" smtClean="0"/>
              <a:pPr/>
              <a:t>11</a:t>
            </a:fld>
            <a:endParaRPr lang="en-US" dirty="0"/>
          </a:p>
        </p:txBody>
      </p:sp>
    </p:spTree>
    <p:extLst>
      <p:ext uri="{BB962C8B-B14F-4D97-AF65-F5344CB8AC3E}">
        <p14:creationId xmlns:p14="http://schemas.microsoft.com/office/powerpoint/2010/main" val="26586517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Telehealth May Help Address the Opioid Crisis</a:t>
            </a:r>
          </a:p>
        </p:txBody>
      </p:sp>
      <p:sp>
        <p:nvSpPr>
          <p:cNvPr id="4" name="Slide Number Placeholder 3"/>
          <p:cNvSpPr>
            <a:spLocks noGrp="1"/>
          </p:cNvSpPr>
          <p:nvPr>
            <p:ph type="sldNum" sz="quarter" idx="4"/>
          </p:nvPr>
        </p:nvSpPr>
        <p:spPr/>
        <p:txBody>
          <a:bodyPr/>
          <a:lstStyle/>
          <a:p>
            <a:fld id="{850BEA78-8F01-4CF4-BA7F-1779BE85B204}" type="slidenum">
              <a:rPr lang="en-US" smtClean="0"/>
              <a:pPr/>
              <a:t>12</a:t>
            </a:fld>
            <a:endParaRPr lang="en-US" dirty="0"/>
          </a:p>
        </p:txBody>
      </p:sp>
      <p:pic>
        <p:nvPicPr>
          <p:cNvPr id="9" name="Content Placeholder 8"/>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bwMode="auto">
          <a:xfrm>
            <a:off x="5167297" y="1600200"/>
            <a:ext cx="6961327" cy="4723531"/>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8011" y="1938867"/>
            <a:ext cx="4749286" cy="4121942"/>
          </a:xfrm>
          <a:prstGeom prst="rect">
            <a:avLst/>
          </a:prstGeom>
        </p:spPr>
      </p:pic>
    </p:spTree>
    <p:extLst>
      <p:ext uri="{BB962C8B-B14F-4D97-AF65-F5344CB8AC3E}">
        <p14:creationId xmlns:p14="http://schemas.microsoft.com/office/powerpoint/2010/main" val="41445638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Telehealth May Help Address the Opioid Crisis</a:t>
            </a:r>
            <a:endParaRPr lang="en-US" dirty="0"/>
          </a:p>
        </p:txBody>
      </p:sp>
      <p:sp>
        <p:nvSpPr>
          <p:cNvPr id="3" name="Content Placeholder 2"/>
          <p:cNvSpPr>
            <a:spLocks noGrp="1"/>
          </p:cNvSpPr>
          <p:nvPr>
            <p:ph idx="1"/>
          </p:nvPr>
        </p:nvSpPr>
        <p:spPr/>
        <p:txBody>
          <a:bodyPr/>
          <a:lstStyle/>
          <a:p>
            <a:r>
              <a:rPr lang="en-US" dirty="0" smtClean="0"/>
              <a:t>Senate HELP Committee passed Opioid Crisis Act of 2018 (April 2018)</a:t>
            </a:r>
          </a:p>
          <a:p>
            <a:pPr lvl="1"/>
            <a:r>
              <a:rPr lang="en-US" dirty="0" smtClean="0"/>
              <a:t>Would require DEA to create guidelines for prescribing controlled substances through telemedicine without prior in-person exam</a:t>
            </a:r>
          </a:p>
          <a:p>
            <a:pPr lvl="2"/>
            <a:r>
              <a:rPr lang="en-US" dirty="0" smtClean="0"/>
              <a:t>Could enable direct-to-patient treatment for substance use disorder, psychiatry, and endocrinology patients</a:t>
            </a:r>
          </a:p>
          <a:p>
            <a:pPr lvl="1"/>
            <a:r>
              <a:rPr lang="en-US" dirty="0" smtClean="0"/>
              <a:t>Attorney General and HHS to create rules allowing special registration process for providers to prescribe opioids by telehealth to treat substance use disorders</a:t>
            </a:r>
          </a:p>
          <a:p>
            <a:pPr lvl="1"/>
            <a:r>
              <a:rPr lang="en-US" dirty="0" smtClean="0"/>
              <a:t>Also, community mental health and addiction treatment centers could register with DEA to administer controlled substances through telemedicine</a:t>
            </a:r>
            <a:endParaRPr lang="en-US" dirty="0"/>
          </a:p>
        </p:txBody>
      </p:sp>
      <p:sp>
        <p:nvSpPr>
          <p:cNvPr id="4" name="Slide Number Placeholder 3"/>
          <p:cNvSpPr>
            <a:spLocks noGrp="1"/>
          </p:cNvSpPr>
          <p:nvPr>
            <p:ph type="sldNum" sz="quarter" idx="4"/>
          </p:nvPr>
        </p:nvSpPr>
        <p:spPr/>
        <p:txBody>
          <a:bodyPr/>
          <a:lstStyle/>
          <a:p>
            <a:fld id="{850BEA78-8F01-4CF4-BA7F-1779BE85B204}" type="slidenum">
              <a:rPr lang="en-US" smtClean="0"/>
              <a:pPr/>
              <a:t>13</a:t>
            </a:fld>
            <a:endParaRPr lang="en-US" dirty="0"/>
          </a:p>
        </p:txBody>
      </p:sp>
    </p:spTree>
    <p:extLst>
      <p:ext uri="{BB962C8B-B14F-4D97-AF65-F5344CB8AC3E}">
        <p14:creationId xmlns:p14="http://schemas.microsoft.com/office/powerpoint/2010/main" val="35286676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Telehealth May Help Address the Opioid Crisis</a:t>
            </a:r>
            <a:endParaRPr lang="en-US" dirty="0"/>
          </a:p>
        </p:txBody>
      </p:sp>
      <p:sp>
        <p:nvSpPr>
          <p:cNvPr id="3" name="Content Placeholder 2"/>
          <p:cNvSpPr>
            <a:spLocks noGrp="1"/>
          </p:cNvSpPr>
          <p:nvPr>
            <p:ph idx="1"/>
          </p:nvPr>
        </p:nvSpPr>
        <p:spPr/>
        <p:txBody>
          <a:bodyPr/>
          <a:lstStyle/>
          <a:p>
            <a:r>
              <a:rPr lang="en-US" dirty="0" smtClean="0"/>
              <a:t>Opioid addiction rife in rural areas, where access to treatment is challenging</a:t>
            </a:r>
          </a:p>
          <a:p>
            <a:r>
              <a:rPr lang="en-US" dirty="0" smtClean="0"/>
              <a:t>Limited number of treatment centers, addiction specialists</a:t>
            </a:r>
          </a:p>
          <a:p>
            <a:r>
              <a:rPr lang="en-US" dirty="0" smtClean="0"/>
              <a:t>Telemedicine may help address the crisis by:</a:t>
            </a:r>
          </a:p>
          <a:p>
            <a:pPr lvl="1"/>
            <a:r>
              <a:rPr lang="en-US" dirty="0" smtClean="0"/>
              <a:t>Extending the reach and availability of prescribers and care teams</a:t>
            </a:r>
          </a:p>
          <a:p>
            <a:pPr lvl="1"/>
            <a:r>
              <a:rPr lang="en-US" dirty="0" smtClean="0"/>
              <a:t>Using asynchronous models to enable patients and providers to use time more efficiently</a:t>
            </a:r>
          </a:p>
          <a:p>
            <a:pPr lvl="1"/>
            <a:r>
              <a:rPr lang="en-US" dirty="0" smtClean="0"/>
              <a:t>Offering patient screening and face-to-face assessments, therapy, peer recovery services, and relapse prevention services</a:t>
            </a:r>
          </a:p>
          <a:p>
            <a:pPr lvl="1"/>
            <a:r>
              <a:rPr lang="en-US" dirty="0" smtClean="0"/>
              <a:t>Monitoring medication use</a:t>
            </a:r>
          </a:p>
          <a:p>
            <a:pPr lvl="1"/>
            <a:r>
              <a:rPr lang="en-US" dirty="0" smtClean="0"/>
              <a:t>Making naloxone available for patients needing it</a:t>
            </a:r>
          </a:p>
          <a:p>
            <a:pPr lvl="1"/>
            <a:endParaRPr lang="en-US" dirty="0"/>
          </a:p>
        </p:txBody>
      </p:sp>
      <p:sp>
        <p:nvSpPr>
          <p:cNvPr id="4" name="Slide Number Placeholder 3"/>
          <p:cNvSpPr>
            <a:spLocks noGrp="1"/>
          </p:cNvSpPr>
          <p:nvPr>
            <p:ph type="sldNum" sz="quarter" idx="4"/>
          </p:nvPr>
        </p:nvSpPr>
        <p:spPr/>
        <p:txBody>
          <a:bodyPr/>
          <a:lstStyle/>
          <a:p>
            <a:fld id="{850BEA78-8F01-4CF4-BA7F-1779BE85B204}" type="slidenum">
              <a:rPr lang="en-US" smtClean="0"/>
              <a:pPr/>
              <a:t>14</a:t>
            </a:fld>
            <a:endParaRPr lang="en-US" dirty="0"/>
          </a:p>
        </p:txBody>
      </p:sp>
    </p:spTree>
    <p:extLst>
      <p:ext uri="{BB962C8B-B14F-4D97-AF65-F5344CB8AC3E}">
        <p14:creationId xmlns:p14="http://schemas.microsoft.com/office/powerpoint/2010/main" val="7610211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of Telehealth Business Models</a:t>
            </a:r>
            <a:endParaRPr lang="en-US" dirty="0"/>
          </a:p>
        </p:txBody>
      </p:sp>
      <p:sp>
        <p:nvSpPr>
          <p:cNvPr id="3" name="Content Placeholder 2"/>
          <p:cNvSpPr>
            <a:spLocks noGrp="1"/>
          </p:cNvSpPr>
          <p:nvPr>
            <p:ph idx="1"/>
          </p:nvPr>
        </p:nvSpPr>
        <p:spPr/>
        <p:txBody>
          <a:bodyPr>
            <a:normAutofit/>
          </a:bodyPr>
          <a:lstStyle/>
          <a:p>
            <a:r>
              <a:rPr lang="en-US" dirty="0"/>
              <a:t>Institution to institution</a:t>
            </a:r>
          </a:p>
          <a:p>
            <a:pPr lvl="1"/>
            <a:r>
              <a:rPr lang="en-US" dirty="0"/>
              <a:t>AMC to rural practice or rural hospital ED</a:t>
            </a:r>
          </a:p>
          <a:p>
            <a:pPr lvl="1"/>
            <a:r>
              <a:rPr lang="en-US" dirty="0"/>
              <a:t>Telestroke</a:t>
            </a:r>
          </a:p>
          <a:p>
            <a:pPr lvl="1"/>
            <a:r>
              <a:rPr lang="en-US" dirty="0"/>
              <a:t>Telepsychiatry</a:t>
            </a:r>
          </a:p>
          <a:p>
            <a:r>
              <a:rPr lang="en-US" dirty="0"/>
              <a:t>Clinician to clinician</a:t>
            </a:r>
          </a:p>
          <a:p>
            <a:pPr lvl="1"/>
            <a:r>
              <a:rPr lang="en-US" dirty="0"/>
              <a:t>Specialty consult</a:t>
            </a:r>
          </a:p>
          <a:p>
            <a:r>
              <a:rPr lang="en-US" dirty="0" smtClean="0"/>
              <a:t>Direct-to-employer or direct-to-consumer </a:t>
            </a:r>
            <a:endParaRPr lang="en-US" dirty="0"/>
          </a:p>
          <a:p>
            <a:pPr lvl="1"/>
            <a:r>
              <a:rPr lang="en-US" dirty="0"/>
              <a:t>Mobile </a:t>
            </a:r>
            <a:r>
              <a:rPr lang="en-US" dirty="0" smtClean="0"/>
              <a:t>application/subscription; second opinion</a:t>
            </a:r>
            <a:endParaRPr lang="en-US" dirty="0"/>
          </a:p>
          <a:p>
            <a:r>
              <a:rPr lang="en-US" dirty="0"/>
              <a:t>MSO structure for telemedicine company</a:t>
            </a:r>
          </a:p>
          <a:p>
            <a:pPr lvl="1"/>
            <a:r>
              <a:rPr lang="en-US" dirty="0"/>
              <a:t>Corporate practice of medicine states add additional layer of complexity here</a:t>
            </a:r>
          </a:p>
          <a:p>
            <a:endParaRPr lang="en-US" dirty="0"/>
          </a:p>
        </p:txBody>
      </p:sp>
      <p:sp>
        <p:nvSpPr>
          <p:cNvPr id="4" name="Slide Number Placeholder 3"/>
          <p:cNvSpPr>
            <a:spLocks noGrp="1"/>
          </p:cNvSpPr>
          <p:nvPr>
            <p:ph type="sldNum" sz="quarter" idx="12"/>
          </p:nvPr>
        </p:nvSpPr>
        <p:spPr/>
        <p:txBody>
          <a:bodyPr/>
          <a:lstStyle/>
          <a:p>
            <a:fld id="{850BEA78-8F01-4CF4-BA7F-1779BE85B204}" type="slidenum">
              <a:rPr lang="en-US" smtClean="0">
                <a:solidFill>
                  <a:prstClr val="white"/>
                </a:solidFill>
              </a:rPr>
              <a:pPr/>
              <a:t>2</a:t>
            </a:fld>
            <a:endParaRPr lang="en-US" dirty="0">
              <a:solidFill>
                <a:prstClr val="white"/>
              </a:solidFill>
            </a:endParaRPr>
          </a:p>
        </p:txBody>
      </p:sp>
    </p:spTree>
    <p:extLst>
      <p:ext uri="{BB962C8B-B14F-4D97-AF65-F5344CB8AC3E}">
        <p14:creationId xmlns:p14="http://schemas.microsoft.com/office/powerpoint/2010/main" val="38475981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Telehealth Legal Issues</a:t>
            </a:r>
            <a:endParaRPr lang="en-US" dirty="0"/>
          </a:p>
        </p:txBody>
      </p:sp>
      <p:sp>
        <p:nvSpPr>
          <p:cNvPr id="3" name="Content Placeholder 2"/>
          <p:cNvSpPr>
            <a:spLocks noGrp="1"/>
          </p:cNvSpPr>
          <p:nvPr>
            <p:ph idx="1"/>
          </p:nvPr>
        </p:nvSpPr>
        <p:spPr/>
        <p:txBody>
          <a:bodyPr/>
          <a:lstStyle/>
          <a:p>
            <a:r>
              <a:rPr lang="en-US" dirty="0" smtClean="0"/>
              <a:t>Licensure</a:t>
            </a:r>
          </a:p>
          <a:p>
            <a:r>
              <a:rPr lang="en-US" dirty="0" smtClean="0"/>
              <a:t>Malpractice liability</a:t>
            </a:r>
          </a:p>
          <a:p>
            <a:r>
              <a:rPr lang="en-US" dirty="0" smtClean="0"/>
              <a:t>Corporate practice of medicine/fee-splitting</a:t>
            </a:r>
          </a:p>
          <a:p>
            <a:r>
              <a:rPr lang="en-US" dirty="0" smtClean="0"/>
              <a:t>Fraud and abuse (Anti-Kickback, Stark, state analogs)</a:t>
            </a:r>
          </a:p>
          <a:p>
            <a:r>
              <a:rPr lang="en-US" dirty="0" smtClean="0"/>
              <a:t>Privacy and security considerations</a:t>
            </a:r>
          </a:p>
          <a:p>
            <a:r>
              <a:rPr lang="en-US" dirty="0" smtClean="0"/>
              <a:t>Billing, coding, and payment rules</a:t>
            </a:r>
          </a:p>
          <a:p>
            <a:r>
              <a:rPr lang="en-US" dirty="0" smtClean="0"/>
              <a:t>Informed consent</a:t>
            </a:r>
          </a:p>
          <a:p>
            <a:r>
              <a:rPr lang="en-US" dirty="0" smtClean="0"/>
              <a:t>Website/mobile app terms of use, privacy policy </a:t>
            </a:r>
          </a:p>
          <a:p>
            <a:endParaRPr lang="en-US" dirty="0" smtClean="0"/>
          </a:p>
          <a:p>
            <a:pPr marL="0" indent="0">
              <a:buNone/>
            </a:pPr>
            <a:endParaRPr lang="en-US" dirty="0"/>
          </a:p>
        </p:txBody>
      </p:sp>
      <p:sp>
        <p:nvSpPr>
          <p:cNvPr id="4" name="Slide Number Placeholder 3"/>
          <p:cNvSpPr>
            <a:spLocks noGrp="1"/>
          </p:cNvSpPr>
          <p:nvPr>
            <p:ph type="sldNum" sz="quarter" idx="12"/>
          </p:nvPr>
        </p:nvSpPr>
        <p:spPr/>
        <p:txBody>
          <a:bodyPr/>
          <a:lstStyle/>
          <a:p>
            <a:fld id="{850BEA78-8F01-4CF4-BA7F-1779BE85B204}" type="slidenum">
              <a:rPr lang="en-US" smtClean="0"/>
              <a:pPr/>
              <a:t>3</a:t>
            </a:fld>
            <a:endParaRPr lang="en-US" dirty="0"/>
          </a:p>
        </p:txBody>
      </p:sp>
    </p:spTree>
    <p:extLst>
      <p:ext uri="{BB962C8B-B14F-4D97-AF65-F5344CB8AC3E}">
        <p14:creationId xmlns:p14="http://schemas.microsoft.com/office/powerpoint/2010/main" val="31318639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Payment for Telemedicine - Medicare</a:t>
            </a:r>
            <a:endParaRPr lang="en-US" dirty="0"/>
          </a:p>
        </p:txBody>
      </p:sp>
      <p:sp>
        <p:nvSpPr>
          <p:cNvPr id="3" name="Content Placeholder 2"/>
          <p:cNvSpPr>
            <a:spLocks noGrp="1"/>
          </p:cNvSpPr>
          <p:nvPr>
            <p:ph idx="1"/>
          </p:nvPr>
        </p:nvSpPr>
        <p:spPr/>
        <p:txBody>
          <a:bodyPr>
            <a:normAutofit/>
          </a:bodyPr>
          <a:lstStyle/>
          <a:p>
            <a:r>
              <a:rPr lang="en-US" dirty="0"/>
              <a:t>Medicare pays only for</a:t>
            </a:r>
          </a:p>
          <a:p>
            <a:pPr lvl="1"/>
            <a:r>
              <a:rPr lang="en-US" dirty="0"/>
              <a:t>Synchronous care (exc. AK/HI demonstration projects)</a:t>
            </a:r>
          </a:p>
          <a:p>
            <a:pPr lvl="1"/>
            <a:r>
              <a:rPr lang="en-US" dirty="0"/>
              <a:t>To substitute for limited services, such as in-person consultations, office visits, psychiatry services, diabetes self-management training</a:t>
            </a:r>
          </a:p>
          <a:p>
            <a:pPr lvl="1"/>
            <a:r>
              <a:rPr lang="en-US" dirty="0"/>
              <a:t>Where patient is present at “originating site” – physician office, CAH, rural health clinic, FQHC, hospital, dialysis center, SNF, community mental health </a:t>
            </a:r>
            <a:r>
              <a:rPr lang="en-US" dirty="0" smtClean="0"/>
              <a:t>center</a:t>
            </a:r>
          </a:p>
          <a:p>
            <a:pPr lvl="1"/>
            <a:r>
              <a:rPr lang="en-US" dirty="0" smtClean="0"/>
              <a:t>Originating </a:t>
            </a:r>
            <a:r>
              <a:rPr lang="en-US" dirty="0"/>
              <a:t>site </a:t>
            </a:r>
            <a:r>
              <a:rPr lang="en-US" dirty="0" smtClean="0"/>
              <a:t>also must </a:t>
            </a:r>
            <a:r>
              <a:rPr lang="en-US" dirty="0"/>
              <a:t>be in rural HPSA or entity approved by DHHS </a:t>
            </a:r>
            <a:r>
              <a:rPr lang="en-US" dirty="0" smtClean="0"/>
              <a:t>Secretary</a:t>
            </a:r>
          </a:p>
          <a:p>
            <a:pPr lvl="2"/>
            <a:r>
              <a:rPr lang="en-US" dirty="0" smtClean="0">
                <a:hlinkClick r:id="rId2"/>
              </a:rPr>
              <a:t>Originating site search </a:t>
            </a:r>
            <a:r>
              <a:rPr lang="en-US" dirty="0" smtClean="0">
                <a:hlinkClick r:id="rId2"/>
              </a:rPr>
              <a:t>tool</a:t>
            </a:r>
            <a:r>
              <a:rPr lang="en-US" dirty="0" smtClean="0"/>
              <a:t> – can check here for eligibility of sites </a:t>
            </a:r>
          </a:p>
          <a:p>
            <a:pPr lvl="1"/>
            <a:r>
              <a:rPr lang="en-US" dirty="0" smtClean="0"/>
              <a:t>Where </a:t>
            </a:r>
            <a:r>
              <a:rPr lang="en-US" dirty="0" smtClean="0"/>
              <a:t>provider has admitting privileges at distant site and license to practice in that state and site where patient is</a:t>
            </a:r>
          </a:p>
          <a:p>
            <a:r>
              <a:rPr lang="en-US" dirty="0" smtClean="0"/>
              <a:t>Originating </a:t>
            </a:r>
            <a:r>
              <a:rPr lang="en-US" dirty="0"/>
              <a:t>site may receive a facility </a:t>
            </a:r>
            <a:r>
              <a:rPr lang="en-US" dirty="0" smtClean="0"/>
              <a:t>fee</a:t>
            </a:r>
            <a:endParaRPr lang="en-US" dirty="0"/>
          </a:p>
        </p:txBody>
      </p:sp>
      <p:sp>
        <p:nvSpPr>
          <p:cNvPr id="4" name="Slide Number Placeholder 3"/>
          <p:cNvSpPr>
            <a:spLocks noGrp="1"/>
          </p:cNvSpPr>
          <p:nvPr>
            <p:ph type="sldNum" sz="quarter" idx="12"/>
          </p:nvPr>
        </p:nvSpPr>
        <p:spPr/>
        <p:txBody>
          <a:bodyPr/>
          <a:lstStyle/>
          <a:p>
            <a:fld id="{850BEA78-8F01-4CF4-BA7F-1779BE85B204}" type="slidenum">
              <a:rPr lang="en-US" smtClean="0">
                <a:solidFill>
                  <a:prstClr val="white"/>
                </a:solidFill>
              </a:rPr>
              <a:pPr/>
              <a:t>4</a:t>
            </a:fld>
            <a:endParaRPr lang="en-US" dirty="0">
              <a:solidFill>
                <a:prstClr val="white"/>
              </a:solidFill>
            </a:endParaRPr>
          </a:p>
        </p:txBody>
      </p:sp>
    </p:spTree>
    <p:extLst>
      <p:ext uri="{BB962C8B-B14F-4D97-AF65-F5344CB8AC3E}">
        <p14:creationId xmlns:p14="http://schemas.microsoft.com/office/powerpoint/2010/main" val="259629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Payment for Telemedicine - Medicare</a:t>
            </a:r>
          </a:p>
        </p:txBody>
      </p:sp>
      <p:sp>
        <p:nvSpPr>
          <p:cNvPr id="3" name="Content Placeholder 2"/>
          <p:cNvSpPr>
            <a:spLocks noGrp="1"/>
          </p:cNvSpPr>
          <p:nvPr>
            <p:ph idx="1"/>
          </p:nvPr>
        </p:nvSpPr>
        <p:spPr/>
        <p:txBody>
          <a:bodyPr/>
          <a:lstStyle/>
          <a:p>
            <a:r>
              <a:rPr lang="en-US" dirty="0" smtClean="0"/>
              <a:t>As of 1/1/2018, Medicare covers remote patient monitoring</a:t>
            </a:r>
          </a:p>
          <a:p>
            <a:pPr lvl="1"/>
            <a:r>
              <a:rPr lang="en-US" dirty="0" smtClean="0"/>
              <a:t>Tracking blood pressure, heart rhythm, blood glucose levels, etc.</a:t>
            </a:r>
          </a:p>
          <a:p>
            <a:pPr lvl="1"/>
            <a:r>
              <a:rPr lang="en-US" dirty="0" smtClean="0"/>
              <a:t>Patients with at least one chronic condition can receive in-home monitoring</a:t>
            </a:r>
          </a:p>
          <a:p>
            <a:pPr lvl="1"/>
            <a:r>
              <a:rPr lang="en-US" dirty="0" smtClean="0"/>
              <a:t>Payment of $58.67 per month with CPT code 99091</a:t>
            </a:r>
          </a:p>
          <a:p>
            <a:r>
              <a:rPr lang="en-US" dirty="0" smtClean="0"/>
              <a:t>Bipartisan Budget Act of 2018 expanded telehealth use, starting in 2019</a:t>
            </a:r>
          </a:p>
          <a:p>
            <a:pPr lvl="1"/>
            <a:r>
              <a:rPr lang="en-US" dirty="0" smtClean="0"/>
              <a:t>Medicare ESRD patients on home dialysis</a:t>
            </a:r>
          </a:p>
          <a:p>
            <a:pPr lvl="1"/>
            <a:r>
              <a:rPr lang="en-US" dirty="0" smtClean="0"/>
              <a:t>Telestroke patients</a:t>
            </a:r>
          </a:p>
          <a:p>
            <a:pPr lvl="1"/>
            <a:r>
              <a:rPr lang="en-US" dirty="0" smtClean="0"/>
              <a:t>Chronically ill Medicare Advantage enrollees</a:t>
            </a:r>
          </a:p>
          <a:p>
            <a:pPr lvl="1"/>
            <a:r>
              <a:rPr lang="en-US" dirty="0" smtClean="0"/>
              <a:t>ACOs may use Next Generation ACO telehealth waiver</a:t>
            </a:r>
          </a:p>
          <a:p>
            <a:pPr lvl="1"/>
            <a:endParaRPr lang="en-US" dirty="0"/>
          </a:p>
        </p:txBody>
      </p:sp>
      <p:sp>
        <p:nvSpPr>
          <p:cNvPr id="4" name="Slide Number Placeholder 3"/>
          <p:cNvSpPr>
            <a:spLocks noGrp="1"/>
          </p:cNvSpPr>
          <p:nvPr>
            <p:ph type="sldNum" sz="quarter" idx="4"/>
          </p:nvPr>
        </p:nvSpPr>
        <p:spPr/>
        <p:txBody>
          <a:bodyPr/>
          <a:lstStyle/>
          <a:p>
            <a:fld id="{850BEA78-8F01-4CF4-BA7F-1779BE85B204}" type="slidenum">
              <a:rPr lang="en-US" smtClean="0"/>
              <a:pPr/>
              <a:t>5</a:t>
            </a:fld>
            <a:endParaRPr lang="en-US" dirty="0"/>
          </a:p>
        </p:txBody>
      </p:sp>
    </p:spTree>
    <p:extLst>
      <p:ext uri="{BB962C8B-B14F-4D97-AF65-F5344CB8AC3E}">
        <p14:creationId xmlns:p14="http://schemas.microsoft.com/office/powerpoint/2010/main" val="29533258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List of Medicare Telehealth Services CY 2018</a:t>
            </a:r>
            <a:endParaRPr lang="en-US" dirty="0"/>
          </a:p>
        </p:txBody>
      </p:sp>
      <p:sp>
        <p:nvSpPr>
          <p:cNvPr id="3" name="Content Placeholder 2"/>
          <p:cNvSpPr>
            <a:spLocks noGrp="1"/>
          </p:cNvSpPr>
          <p:nvPr>
            <p:ph idx="1"/>
          </p:nvPr>
        </p:nvSpPr>
        <p:spPr>
          <a:xfrm>
            <a:off x="1615440" y="1326717"/>
            <a:ext cx="8466536" cy="5074083"/>
          </a:xfrm>
        </p:spPr>
        <p:txBody>
          <a:bodyPr>
            <a:noAutofit/>
          </a:bodyPr>
          <a:lstStyle/>
          <a:p>
            <a:pPr marL="0" indent="0">
              <a:spcBef>
                <a:spcPts val="0"/>
              </a:spcBef>
              <a:buNone/>
            </a:pPr>
            <a:r>
              <a:rPr lang="en-US" sz="1000" b="1" dirty="0"/>
              <a:t>Code	Short Descriptor</a:t>
            </a:r>
          </a:p>
          <a:p>
            <a:pPr marL="0" indent="0">
              <a:spcBef>
                <a:spcPts val="0"/>
              </a:spcBef>
              <a:buNone/>
            </a:pPr>
            <a:r>
              <a:rPr lang="en-US" sz="1000" dirty="0"/>
              <a:t>90785	Psytx complex interactive</a:t>
            </a:r>
          </a:p>
          <a:p>
            <a:pPr marL="0" indent="0">
              <a:spcBef>
                <a:spcPts val="0"/>
              </a:spcBef>
              <a:buNone/>
            </a:pPr>
            <a:r>
              <a:rPr lang="en-US" sz="1000" dirty="0"/>
              <a:t>90791	Psych diagnostic evaluation</a:t>
            </a:r>
          </a:p>
          <a:p>
            <a:pPr marL="0" indent="0">
              <a:spcBef>
                <a:spcPts val="0"/>
              </a:spcBef>
              <a:buNone/>
            </a:pPr>
            <a:r>
              <a:rPr lang="en-US" sz="1000" dirty="0"/>
              <a:t>90792	Psych diag eval w/med srvcs</a:t>
            </a:r>
          </a:p>
          <a:p>
            <a:pPr marL="0" indent="0">
              <a:spcBef>
                <a:spcPts val="0"/>
              </a:spcBef>
              <a:buNone/>
            </a:pPr>
            <a:r>
              <a:rPr lang="en-US" sz="1000" dirty="0"/>
              <a:t>90832	Psytx pt&amp;/family 30 minutes</a:t>
            </a:r>
          </a:p>
          <a:p>
            <a:pPr marL="0" indent="0">
              <a:spcBef>
                <a:spcPts val="0"/>
              </a:spcBef>
              <a:buNone/>
            </a:pPr>
            <a:r>
              <a:rPr lang="en-US" sz="1000" dirty="0"/>
              <a:t>90833	Psytx pt&amp;/fam w/e&amp;m 30 min</a:t>
            </a:r>
          </a:p>
          <a:p>
            <a:pPr marL="0" indent="0">
              <a:spcBef>
                <a:spcPts val="0"/>
              </a:spcBef>
              <a:buNone/>
            </a:pPr>
            <a:r>
              <a:rPr lang="en-US" sz="1000" dirty="0"/>
              <a:t>90834	Psytx pt&amp;/family 45 minutes</a:t>
            </a:r>
          </a:p>
          <a:p>
            <a:pPr marL="0" indent="0">
              <a:spcBef>
                <a:spcPts val="0"/>
              </a:spcBef>
              <a:buNone/>
            </a:pPr>
            <a:r>
              <a:rPr lang="en-US" sz="1000" dirty="0"/>
              <a:t>90836	Psytx pt&amp;/fam w/e&amp;m 45 min</a:t>
            </a:r>
          </a:p>
          <a:p>
            <a:pPr marL="0" indent="0">
              <a:spcBef>
                <a:spcPts val="0"/>
              </a:spcBef>
              <a:buNone/>
            </a:pPr>
            <a:r>
              <a:rPr lang="en-US" sz="1000" dirty="0"/>
              <a:t>90837	Psytx pt&amp;/family 60 minutes</a:t>
            </a:r>
          </a:p>
          <a:p>
            <a:pPr marL="0" indent="0">
              <a:spcBef>
                <a:spcPts val="0"/>
              </a:spcBef>
              <a:buNone/>
            </a:pPr>
            <a:r>
              <a:rPr lang="en-US" sz="1000" dirty="0"/>
              <a:t>90838	Psytx pt&amp;/fam w/e&amp;m 60 min</a:t>
            </a:r>
          </a:p>
          <a:p>
            <a:pPr marL="0" indent="0">
              <a:spcBef>
                <a:spcPts val="0"/>
              </a:spcBef>
              <a:buNone/>
            </a:pPr>
            <a:r>
              <a:rPr lang="en-US" sz="1000" dirty="0"/>
              <a:t>90839	Psytx crisis initial 60 min</a:t>
            </a:r>
          </a:p>
          <a:p>
            <a:pPr marL="0" indent="0">
              <a:spcBef>
                <a:spcPts val="0"/>
              </a:spcBef>
              <a:buNone/>
            </a:pPr>
            <a:r>
              <a:rPr lang="en-US" sz="1000" dirty="0"/>
              <a:t>90840	Psytx crisis ea addl 30 min</a:t>
            </a:r>
          </a:p>
          <a:p>
            <a:pPr marL="0" indent="0">
              <a:spcBef>
                <a:spcPts val="0"/>
              </a:spcBef>
              <a:buNone/>
            </a:pPr>
            <a:r>
              <a:rPr lang="en-US" sz="1000" dirty="0"/>
              <a:t>90845	Psychoanalysis</a:t>
            </a:r>
          </a:p>
          <a:p>
            <a:pPr marL="0" indent="0">
              <a:spcBef>
                <a:spcPts val="0"/>
              </a:spcBef>
              <a:buNone/>
            </a:pPr>
            <a:r>
              <a:rPr lang="en-US" sz="1000" dirty="0"/>
              <a:t>90846	Family psytx w/o patient</a:t>
            </a:r>
          </a:p>
          <a:p>
            <a:pPr marL="0" indent="0">
              <a:spcBef>
                <a:spcPts val="0"/>
              </a:spcBef>
              <a:buNone/>
            </a:pPr>
            <a:r>
              <a:rPr lang="en-US" sz="1000" dirty="0"/>
              <a:t>90847	Family psytx w/patient</a:t>
            </a:r>
          </a:p>
          <a:p>
            <a:pPr marL="0" indent="0">
              <a:spcBef>
                <a:spcPts val="0"/>
              </a:spcBef>
              <a:buNone/>
            </a:pPr>
            <a:r>
              <a:rPr lang="en-US" sz="1000" dirty="0"/>
              <a:t>90951	Esrd serv 4 visits p mo &lt;2yr</a:t>
            </a:r>
          </a:p>
          <a:p>
            <a:pPr marL="0" indent="0">
              <a:spcBef>
                <a:spcPts val="0"/>
              </a:spcBef>
              <a:buNone/>
            </a:pPr>
            <a:r>
              <a:rPr lang="en-US" sz="1000" dirty="0"/>
              <a:t>90952	Esrd serv 2-3 vsts p mo &lt;2yr</a:t>
            </a:r>
          </a:p>
          <a:p>
            <a:pPr marL="0" indent="0">
              <a:spcBef>
                <a:spcPts val="0"/>
              </a:spcBef>
              <a:buNone/>
            </a:pPr>
            <a:r>
              <a:rPr lang="en-US" sz="1000" dirty="0"/>
              <a:t>90954	Esrd serv 4 vsts p mo 2-11</a:t>
            </a:r>
          </a:p>
          <a:p>
            <a:pPr marL="0" indent="0">
              <a:spcBef>
                <a:spcPts val="0"/>
              </a:spcBef>
              <a:buNone/>
            </a:pPr>
            <a:r>
              <a:rPr lang="en-US" sz="1000" dirty="0"/>
              <a:t>90955	Esrd srv 2-3 vsts p mo 2-11</a:t>
            </a:r>
          </a:p>
          <a:p>
            <a:pPr marL="0" indent="0">
              <a:spcBef>
                <a:spcPts val="0"/>
              </a:spcBef>
              <a:buNone/>
            </a:pPr>
            <a:r>
              <a:rPr lang="en-US" sz="1000" dirty="0"/>
              <a:t>90957	Esrd srv 4 vsts p mo 12-19</a:t>
            </a:r>
          </a:p>
          <a:p>
            <a:pPr marL="0" indent="0">
              <a:spcBef>
                <a:spcPts val="0"/>
              </a:spcBef>
              <a:buNone/>
            </a:pPr>
            <a:r>
              <a:rPr lang="en-US" sz="1000" dirty="0"/>
              <a:t>90958	Esrd srv 2-3 vsts p mo 12-19</a:t>
            </a:r>
          </a:p>
          <a:p>
            <a:pPr marL="0" indent="0">
              <a:spcBef>
                <a:spcPts val="0"/>
              </a:spcBef>
              <a:buNone/>
            </a:pPr>
            <a:r>
              <a:rPr lang="en-US" sz="1000" dirty="0"/>
              <a:t>90960	Esrd srv 4 visits p mo 20+</a:t>
            </a:r>
          </a:p>
          <a:p>
            <a:pPr marL="0" indent="0">
              <a:spcBef>
                <a:spcPts val="0"/>
              </a:spcBef>
              <a:buNone/>
            </a:pPr>
            <a:r>
              <a:rPr lang="en-US" sz="1000" dirty="0"/>
              <a:t>90961	Esrd srv 2-3 vsts p mo 20+</a:t>
            </a:r>
          </a:p>
          <a:p>
            <a:pPr marL="0" indent="0">
              <a:spcBef>
                <a:spcPts val="0"/>
              </a:spcBef>
              <a:buNone/>
            </a:pPr>
            <a:r>
              <a:rPr lang="en-US" sz="1000" dirty="0"/>
              <a:t>90963	Esrd home pt serv p mo &lt;2yrs</a:t>
            </a:r>
          </a:p>
          <a:p>
            <a:pPr marL="0" indent="0">
              <a:spcBef>
                <a:spcPts val="0"/>
              </a:spcBef>
              <a:buNone/>
            </a:pPr>
            <a:r>
              <a:rPr lang="en-US" sz="1000" dirty="0"/>
              <a:t>90964	Esrd home pt serv p mo 2-11</a:t>
            </a:r>
          </a:p>
          <a:p>
            <a:pPr marL="0" indent="0">
              <a:spcBef>
                <a:spcPts val="0"/>
              </a:spcBef>
              <a:buNone/>
            </a:pPr>
            <a:r>
              <a:rPr lang="en-US" sz="1000" dirty="0"/>
              <a:t>90965	Esrd home pt serv p mo 12-19</a:t>
            </a:r>
          </a:p>
          <a:p>
            <a:pPr marL="0" indent="0">
              <a:spcBef>
                <a:spcPts val="0"/>
              </a:spcBef>
              <a:buNone/>
            </a:pPr>
            <a:r>
              <a:rPr lang="en-US" sz="1000" dirty="0"/>
              <a:t>90966	Esrd home pt serv p mo 20+</a:t>
            </a:r>
          </a:p>
          <a:p>
            <a:pPr marL="0" indent="0">
              <a:spcBef>
                <a:spcPts val="0"/>
              </a:spcBef>
              <a:buNone/>
            </a:pPr>
            <a:r>
              <a:rPr lang="en-US" sz="1000" dirty="0"/>
              <a:t>90967	Esrd home pt serv p day &lt;2</a:t>
            </a:r>
          </a:p>
          <a:p>
            <a:pPr marL="0" indent="0">
              <a:spcBef>
                <a:spcPts val="0"/>
              </a:spcBef>
              <a:buNone/>
            </a:pPr>
            <a:r>
              <a:rPr lang="en-US" sz="1000" dirty="0"/>
              <a:t>90968	Esrd home pt serv p day 2-11</a:t>
            </a:r>
          </a:p>
          <a:p>
            <a:pPr marL="0" indent="0">
              <a:spcBef>
                <a:spcPts val="0"/>
              </a:spcBef>
              <a:buClrTx/>
              <a:buNone/>
            </a:pPr>
            <a:r>
              <a:rPr lang="en-US" sz="1000" dirty="0">
                <a:solidFill>
                  <a:prstClr val="black"/>
                </a:solidFill>
              </a:rPr>
              <a:t>90969	Esrd home pt serv p day 12-19</a:t>
            </a:r>
          </a:p>
          <a:p>
            <a:pPr marL="0" indent="0">
              <a:spcBef>
                <a:spcPts val="0"/>
              </a:spcBef>
              <a:buClrTx/>
              <a:buNone/>
            </a:pPr>
            <a:r>
              <a:rPr lang="en-US" sz="1000" dirty="0">
                <a:solidFill>
                  <a:prstClr val="black"/>
                </a:solidFill>
              </a:rPr>
              <a:t>90970	Esrd home pt serv p day 20+</a:t>
            </a:r>
          </a:p>
          <a:p>
            <a:pPr marL="0" indent="0">
              <a:spcBef>
                <a:spcPts val="0"/>
              </a:spcBef>
              <a:buClrTx/>
              <a:buNone/>
            </a:pPr>
            <a:r>
              <a:rPr lang="en-US" sz="1000" dirty="0">
                <a:solidFill>
                  <a:prstClr val="black"/>
                </a:solidFill>
              </a:rPr>
              <a:t>96116	Neurobehavioral status exam</a:t>
            </a:r>
          </a:p>
          <a:p>
            <a:pPr marL="0" indent="0">
              <a:spcBef>
                <a:spcPts val="0"/>
              </a:spcBef>
              <a:buNone/>
            </a:pPr>
            <a:r>
              <a:rPr lang="en-US" sz="1000" dirty="0"/>
              <a:t>96150	Assess hlth/behave init</a:t>
            </a:r>
          </a:p>
          <a:p>
            <a:pPr marL="0" indent="0">
              <a:spcBef>
                <a:spcPts val="0"/>
              </a:spcBef>
              <a:buNone/>
            </a:pPr>
            <a:endParaRPr lang="en-US" sz="1000" dirty="0"/>
          </a:p>
        </p:txBody>
      </p:sp>
      <p:sp>
        <p:nvSpPr>
          <p:cNvPr id="4" name="Slide Number Placeholder 3"/>
          <p:cNvSpPr>
            <a:spLocks noGrp="1"/>
          </p:cNvSpPr>
          <p:nvPr>
            <p:ph type="sldNum" sz="quarter" idx="12"/>
          </p:nvPr>
        </p:nvSpPr>
        <p:spPr/>
        <p:txBody>
          <a:bodyPr/>
          <a:lstStyle/>
          <a:p>
            <a:fld id="{850BEA78-8F01-4CF4-BA7F-1779BE85B204}" type="slidenum">
              <a:rPr lang="en-US" smtClean="0">
                <a:solidFill>
                  <a:prstClr val="white"/>
                </a:solidFill>
              </a:rPr>
              <a:pPr/>
              <a:t>6</a:t>
            </a:fld>
            <a:endParaRPr lang="en-US" dirty="0">
              <a:solidFill>
                <a:prstClr val="white"/>
              </a:solidFill>
            </a:endParaRPr>
          </a:p>
        </p:txBody>
      </p:sp>
      <p:sp>
        <p:nvSpPr>
          <p:cNvPr id="9" name="TextBox 8"/>
          <p:cNvSpPr txBox="1"/>
          <p:nvPr/>
        </p:nvSpPr>
        <p:spPr>
          <a:xfrm>
            <a:off x="4297680" y="1326717"/>
            <a:ext cx="2756616" cy="5170646"/>
          </a:xfrm>
          <a:prstGeom prst="rect">
            <a:avLst/>
          </a:prstGeom>
          <a:noFill/>
        </p:spPr>
        <p:txBody>
          <a:bodyPr wrap="square" rtlCol="0">
            <a:spAutoFit/>
          </a:bodyPr>
          <a:lstStyle/>
          <a:p>
            <a:r>
              <a:rPr lang="en-US" sz="1000" b="1" dirty="0">
                <a:solidFill>
                  <a:prstClr val="black"/>
                </a:solidFill>
              </a:rPr>
              <a:t>Code	Short Descriptor</a:t>
            </a:r>
          </a:p>
          <a:p>
            <a:r>
              <a:rPr lang="en-US" sz="1000" dirty="0">
                <a:solidFill>
                  <a:prstClr val="black"/>
                </a:solidFill>
              </a:rPr>
              <a:t>96151	Assess hlth/behave subseq</a:t>
            </a:r>
          </a:p>
          <a:p>
            <a:r>
              <a:rPr lang="en-US" sz="1000" dirty="0">
                <a:solidFill>
                  <a:prstClr val="black"/>
                </a:solidFill>
              </a:rPr>
              <a:t>96152	Intervene hlth/behave indiv</a:t>
            </a:r>
          </a:p>
          <a:p>
            <a:r>
              <a:rPr lang="en-US" sz="1000" dirty="0">
                <a:solidFill>
                  <a:prstClr val="black"/>
                </a:solidFill>
              </a:rPr>
              <a:t>96153	Intervene hlth/behave group</a:t>
            </a:r>
          </a:p>
          <a:p>
            <a:r>
              <a:rPr lang="en-US" sz="1000" dirty="0">
                <a:solidFill>
                  <a:prstClr val="black"/>
                </a:solidFill>
              </a:rPr>
              <a:t>96154	Interv hlth/behav fam w/pt</a:t>
            </a:r>
          </a:p>
          <a:p>
            <a:r>
              <a:rPr lang="en-US" sz="1000" dirty="0">
                <a:solidFill>
                  <a:prstClr val="black"/>
                </a:solidFill>
              </a:rPr>
              <a:t>96160	Pt-focused hlth risk assmt</a:t>
            </a:r>
          </a:p>
          <a:p>
            <a:r>
              <a:rPr lang="en-US" sz="1000" dirty="0">
                <a:solidFill>
                  <a:prstClr val="black"/>
                </a:solidFill>
              </a:rPr>
              <a:t>96161	Caregiver health risk assmt</a:t>
            </a:r>
          </a:p>
          <a:p>
            <a:r>
              <a:rPr lang="en-US" sz="1000" dirty="0">
                <a:solidFill>
                  <a:prstClr val="black"/>
                </a:solidFill>
              </a:rPr>
              <a:t>97802	Medical nutrition indiv in</a:t>
            </a:r>
          </a:p>
          <a:p>
            <a:r>
              <a:rPr lang="en-US" sz="1000" dirty="0">
                <a:solidFill>
                  <a:prstClr val="black"/>
                </a:solidFill>
              </a:rPr>
              <a:t>97803	Med nutrition indiv subseq</a:t>
            </a:r>
          </a:p>
          <a:p>
            <a:r>
              <a:rPr lang="en-US" sz="1000" dirty="0">
                <a:solidFill>
                  <a:prstClr val="black"/>
                </a:solidFill>
              </a:rPr>
              <a:t>97804	Medical nutrition group</a:t>
            </a:r>
          </a:p>
          <a:p>
            <a:r>
              <a:rPr lang="en-US" sz="1000" dirty="0">
                <a:solidFill>
                  <a:prstClr val="black"/>
                </a:solidFill>
              </a:rPr>
              <a:t>99201	Office/outpatient visit new</a:t>
            </a:r>
          </a:p>
          <a:p>
            <a:r>
              <a:rPr lang="en-US" sz="1000" dirty="0">
                <a:solidFill>
                  <a:prstClr val="black"/>
                </a:solidFill>
              </a:rPr>
              <a:t>99202	Office/outpatient visit new</a:t>
            </a:r>
          </a:p>
          <a:p>
            <a:r>
              <a:rPr lang="en-US" sz="1000" dirty="0">
                <a:solidFill>
                  <a:prstClr val="black"/>
                </a:solidFill>
              </a:rPr>
              <a:t>99203	Office/outpatient visit new</a:t>
            </a:r>
          </a:p>
          <a:p>
            <a:r>
              <a:rPr lang="en-US" sz="1000" dirty="0">
                <a:solidFill>
                  <a:prstClr val="black"/>
                </a:solidFill>
              </a:rPr>
              <a:t>99204	Office/outpatient visit new</a:t>
            </a:r>
          </a:p>
          <a:p>
            <a:r>
              <a:rPr lang="en-US" sz="1000" dirty="0">
                <a:solidFill>
                  <a:prstClr val="black"/>
                </a:solidFill>
              </a:rPr>
              <a:t>99205	Office/outpatient visit new</a:t>
            </a:r>
          </a:p>
          <a:p>
            <a:r>
              <a:rPr lang="en-US" sz="1000" dirty="0">
                <a:solidFill>
                  <a:prstClr val="black"/>
                </a:solidFill>
              </a:rPr>
              <a:t>99211	Office/outpatient visit est</a:t>
            </a:r>
          </a:p>
          <a:p>
            <a:r>
              <a:rPr lang="en-US" sz="1000" dirty="0">
                <a:solidFill>
                  <a:prstClr val="black"/>
                </a:solidFill>
              </a:rPr>
              <a:t>99212	Office/outpatient visit est</a:t>
            </a:r>
          </a:p>
          <a:p>
            <a:r>
              <a:rPr lang="en-US" sz="1000" dirty="0">
                <a:solidFill>
                  <a:prstClr val="black"/>
                </a:solidFill>
              </a:rPr>
              <a:t>99213	Office/outpatient visit est</a:t>
            </a:r>
          </a:p>
          <a:p>
            <a:r>
              <a:rPr lang="en-US" sz="1000" dirty="0">
                <a:solidFill>
                  <a:prstClr val="black"/>
                </a:solidFill>
              </a:rPr>
              <a:t>99214	Office/outpatient visit est</a:t>
            </a:r>
          </a:p>
          <a:p>
            <a:r>
              <a:rPr lang="en-US" sz="1000" dirty="0">
                <a:solidFill>
                  <a:prstClr val="black"/>
                </a:solidFill>
              </a:rPr>
              <a:t>99215	Office/outpatient visit est</a:t>
            </a:r>
          </a:p>
          <a:p>
            <a:r>
              <a:rPr lang="en-US" sz="1000" dirty="0">
                <a:solidFill>
                  <a:prstClr val="black"/>
                </a:solidFill>
              </a:rPr>
              <a:t>99231	Subsequent hospital care</a:t>
            </a:r>
          </a:p>
          <a:p>
            <a:r>
              <a:rPr lang="en-US" sz="1000" dirty="0">
                <a:solidFill>
                  <a:prstClr val="black"/>
                </a:solidFill>
              </a:rPr>
              <a:t>99232	Subsequent hospital care</a:t>
            </a:r>
          </a:p>
          <a:p>
            <a:r>
              <a:rPr lang="en-US" sz="1000" dirty="0">
                <a:solidFill>
                  <a:prstClr val="black"/>
                </a:solidFill>
              </a:rPr>
              <a:t>99233	Subsequent hospital care</a:t>
            </a:r>
          </a:p>
          <a:p>
            <a:r>
              <a:rPr lang="en-US" sz="1000" dirty="0">
                <a:solidFill>
                  <a:prstClr val="black"/>
                </a:solidFill>
              </a:rPr>
              <a:t>99307	Nursing fac care subseq</a:t>
            </a:r>
          </a:p>
          <a:p>
            <a:r>
              <a:rPr lang="en-US" sz="1000" dirty="0">
                <a:solidFill>
                  <a:prstClr val="black"/>
                </a:solidFill>
              </a:rPr>
              <a:t>99308	Nursing fac care subseq</a:t>
            </a:r>
          </a:p>
          <a:p>
            <a:r>
              <a:rPr lang="en-US" sz="1000" dirty="0">
                <a:solidFill>
                  <a:prstClr val="black"/>
                </a:solidFill>
              </a:rPr>
              <a:t>99309	Nursing fac care subseq</a:t>
            </a:r>
          </a:p>
          <a:p>
            <a:r>
              <a:rPr lang="en-US" sz="1000" dirty="0">
                <a:solidFill>
                  <a:prstClr val="black"/>
                </a:solidFill>
              </a:rPr>
              <a:t>99310	Nursing fac care subseq</a:t>
            </a:r>
          </a:p>
          <a:p>
            <a:r>
              <a:rPr lang="en-US" sz="1000" dirty="0">
                <a:solidFill>
                  <a:prstClr val="black"/>
                </a:solidFill>
              </a:rPr>
              <a:t>99354	Prolonged service office</a:t>
            </a:r>
          </a:p>
          <a:p>
            <a:r>
              <a:rPr lang="en-US" sz="1000" dirty="0">
                <a:solidFill>
                  <a:prstClr val="black"/>
                </a:solidFill>
              </a:rPr>
              <a:t>99355	Prolonged service office</a:t>
            </a:r>
          </a:p>
          <a:p>
            <a:r>
              <a:rPr lang="en-US" sz="1000" dirty="0">
                <a:solidFill>
                  <a:prstClr val="black"/>
                </a:solidFill>
              </a:rPr>
              <a:t>99356	Prolonged service inpatient</a:t>
            </a:r>
          </a:p>
          <a:p>
            <a:r>
              <a:rPr lang="en-US" sz="1000" dirty="0">
                <a:solidFill>
                  <a:prstClr val="black"/>
                </a:solidFill>
              </a:rPr>
              <a:t>99357	Prolonged service inpatient</a:t>
            </a:r>
          </a:p>
          <a:p>
            <a:r>
              <a:rPr lang="en-US" sz="1000" dirty="0">
                <a:solidFill>
                  <a:prstClr val="black"/>
                </a:solidFill>
              </a:rPr>
              <a:t>99406	Behav chng smoking 3-10 min</a:t>
            </a:r>
          </a:p>
          <a:p>
            <a:r>
              <a:rPr lang="en-US" sz="1000" dirty="0">
                <a:solidFill>
                  <a:prstClr val="black"/>
                </a:solidFill>
              </a:rPr>
              <a:t>99407	Behav chng smoking &gt; 10 min</a:t>
            </a:r>
          </a:p>
        </p:txBody>
      </p:sp>
      <p:sp>
        <p:nvSpPr>
          <p:cNvPr id="10" name="TextBox 9"/>
          <p:cNvSpPr txBox="1"/>
          <p:nvPr/>
        </p:nvSpPr>
        <p:spPr>
          <a:xfrm>
            <a:off x="7274560" y="1326718"/>
            <a:ext cx="2936240" cy="5170646"/>
          </a:xfrm>
          <a:prstGeom prst="rect">
            <a:avLst/>
          </a:prstGeom>
          <a:noFill/>
        </p:spPr>
        <p:txBody>
          <a:bodyPr wrap="square" rtlCol="0">
            <a:spAutoFit/>
          </a:bodyPr>
          <a:lstStyle/>
          <a:p>
            <a:r>
              <a:rPr lang="en-US" sz="1000" b="1" dirty="0">
                <a:solidFill>
                  <a:prstClr val="black"/>
                </a:solidFill>
              </a:rPr>
              <a:t>Code	Short Descriptor</a:t>
            </a:r>
          </a:p>
          <a:p>
            <a:r>
              <a:rPr lang="en-US" sz="1000" dirty="0">
                <a:solidFill>
                  <a:prstClr val="black"/>
                </a:solidFill>
              </a:rPr>
              <a:t>99495	Trans care mgmt 14 day disch</a:t>
            </a:r>
          </a:p>
          <a:p>
            <a:r>
              <a:rPr lang="en-US" sz="1000" dirty="0">
                <a:solidFill>
                  <a:prstClr val="black"/>
                </a:solidFill>
              </a:rPr>
              <a:t>99496	Trans care mgmt 7 day disch</a:t>
            </a:r>
          </a:p>
          <a:p>
            <a:r>
              <a:rPr lang="en-US" sz="1000" dirty="0">
                <a:solidFill>
                  <a:prstClr val="black"/>
                </a:solidFill>
              </a:rPr>
              <a:t>99497	Advncd care plan 30 min</a:t>
            </a:r>
          </a:p>
          <a:p>
            <a:r>
              <a:rPr lang="en-US" sz="1000" dirty="0">
                <a:solidFill>
                  <a:prstClr val="black"/>
                </a:solidFill>
              </a:rPr>
              <a:t>99498	Advncd are plan addl 30 min</a:t>
            </a:r>
          </a:p>
          <a:p>
            <a:r>
              <a:rPr lang="en-US" sz="1000" dirty="0">
                <a:solidFill>
                  <a:prstClr val="black"/>
                </a:solidFill>
              </a:rPr>
              <a:t>G0108	Diab manage trn  per indiv</a:t>
            </a:r>
          </a:p>
          <a:p>
            <a:r>
              <a:rPr lang="en-US" sz="1000" dirty="0">
                <a:solidFill>
                  <a:prstClr val="black"/>
                </a:solidFill>
              </a:rPr>
              <a:t>G0109	Diab manage trn ind/group</a:t>
            </a:r>
          </a:p>
          <a:p>
            <a:r>
              <a:rPr lang="en-US" sz="1000" dirty="0">
                <a:solidFill>
                  <a:prstClr val="black"/>
                </a:solidFill>
              </a:rPr>
              <a:t>G0270	Mnt subs tx for change dx</a:t>
            </a:r>
          </a:p>
          <a:p>
            <a:r>
              <a:rPr lang="en-US" sz="1000" dirty="0">
                <a:solidFill>
                  <a:prstClr val="black"/>
                </a:solidFill>
              </a:rPr>
              <a:t>G0296	Visit to determ ldct elig</a:t>
            </a:r>
          </a:p>
          <a:p>
            <a:r>
              <a:rPr lang="en-US" sz="1000" dirty="0">
                <a:solidFill>
                  <a:prstClr val="black"/>
                </a:solidFill>
              </a:rPr>
              <a:t>G0396	Alcohol/subs interv 15-30mn</a:t>
            </a:r>
          </a:p>
          <a:p>
            <a:r>
              <a:rPr lang="en-US" sz="1000" dirty="0">
                <a:solidFill>
                  <a:prstClr val="black"/>
                </a:solidFill>
              </a:rPr>
              <a:t>G0397	Alcohol/subs interv &gt;30 min</a:t>
            </a:r>
          </a:p>
          <a:p>
            <a:r>
              <a:rPr lang="en-US" sz="1000" dirty="0">
                <a:solidFill>
                  <a:prstClr val="black"/>
                </a:solidFill>
              </a:rPr>
              <a:t>G0406	Inpt/tele follow up 15</a:t>
            </a:r>
          </a:p>
          <a:p>
            <a:r>
              <a:rPr lang="en-US" sz="1000" dirty="0">
                <a:solidFill>
                  <a:prstClr val="black"/>
                </a:solidFill>
              </a:rPr>
              <a:t>G0407	Inpt/tele follow up 25</a:t>
            </a:r>
          </a:p>
          <a:p>
            <a:r>
              <a:rPr lang="en-US" sz="1000" dirty="0">
                <a:solidFill>
                  <a:prstClr val="black"/>
                </a:solidFill>
              </a:rPr>
              <a:t>G0408	Inpt/tele follow up 35</a:t>
            </a:r>
          </a:p>
          <a:p>
            <a:r>
              <a:rPr lang="en-US" sz="1000" dirty="0">
                <a:solidFill>
                  <a:prstClr val="black"/>
                </a:solidFill>
              </a:rPr>
              <a:t>G0420	Ed svc ckd ind per session</a:t>
            </a:r>
          </a:p>
          <a:p>
            <a:r>
              <a:rPr lang="en-US" sz="1000" dirty="0">
                <a:solidFill>
                  <a:prstClr val="black"/>
                </a:solidFill>
              </a:rPr>
              <a:t>G0421	Ed svc ckd grp per session</a:t>
            </a:r>
          </a:p>
          <a:p>
            <a:r>
              <a:rPr lang="en-US" sz="1000" dirty="0">
                <a:solidFill>
                  <a:prstClr val="black"/>
                </a:solidFill>
              </a:rPr>
              <a:t>G0425	Inpt/ed teleconsult30</a:t>
            </a:r>
          </a:p>
          <a:p>
            <a:r>
              <a:rPr lang="en-US" sz="1000" dirty="0">
                <a:solidFill>
                  <a:prstClr val="black"/>
                </a:solidFill>
              </a:rPr>
              <a:t>G0426	Inpt/ed teleconsult50</a:t>
            </a:r>
          </a:p>
          <a:p>
            <a:r>
              <a:rPr lang="en-US" sz="1000" dirty="0">
                <a:solidFill>
                  <a:prstClr val="black"/>
                </a:solidFill>
              </a:rPr>
              <a:t>G0427	Inpt/ed teleconsult70</a:t>
            </a:r>
          </a:p>
          <a:p>
            <a:r>
              <a:rPr lang="en-US" sz="1000" dirty="0">
                <a:solidFill>
                  <a:prstClr val="black"/>
                </a:solidFill>
              </a:rPr>
              <a:t>G0436	Tobacco-use counsel 3-10 min</a:t>
            </a:r>
          </a:p>
          <a:p>
            <a:r>
              <a:rPr lang="en-US" sz="1000" dirty="0">
                <a:solidFill>
                  <a:prstClr val="black"/>
                </a:solidFill>
              </a:rPr>
              <a:t>G0437	Tobacco-use counsel&gt;10min</a:t>
            </a:r>
          </a:p>
          <a:p>
            <a:r>
              <a:rPr lang="en-US" sz="1000" dirty="0">
                <a:solidFill>
                  <a:prstClr val="black"/>
                </a:solidFill>
              </a:rPr>
              <a:t>G0438	Ppps, initial visit</a:t>
            </a:r>
          </a:p>
          <a:p>
            <a:r>
              <a:rPr lang="en-US" sz="1000" dirty="0">
                <a:solidFill>
                  <a:prstClr val="black"/>
                </a:solidFill>
              </a:rPr>
              <a:t>G0439	Ppps, subseq visit</a:t>
            </a:r>
          </a:p>
          <a:p>
            <a:r>
              <a:rPr lang="en-US" sz="1000" dirty="0">
                <a:solidFill>
                  <a:prstClr val="black"/>
                </a:solidFill>
              </a:rPr>
              <a:t>G0442	Annual alcohol screen 15 min</a:t>
            </a:r>
          </a:p>
          <a:p>
            <a:r>
              <a:rPr lang="en-US" sz="1000" dirty="0">
                <a:solidFill>
                  <a:prstClr val="black"/>
                </a:solidFill>
              </a:rPr>
              <a:t>G0443	Brief alcohol misuse counsel</a:t>
            </a:r>
          </a:p>
          <a:p>
            <a:r>
              <a:rPr lang="en-US" sz="1000" dirty="0">
                <a:solidFill>
                  <a:prstClr val="black"/>
                </a:solidFill>
              </a:rPr>
              <a:t>G0444	Depression screen annual</a:t>
            </a:r>
          </a:p>
          <a:p>
            <a:r>
              <a:rPr lang="en-US" sz="1000" dirty="0">
                <a:solidFill>
                  <a:prstClr val="black"/>
                </a:solidFill>
              </a:rPr>
              <a:t>G0445	High inten beh couns std 30m</a:t>
            </a:r>
          </a:p>
          <a:p>
            <a:r>
              <a:rPr lang="en-US" sz="1000" dirty="0">
                <a:solidFill>
                  <a:prstClr val="black"/>
                </a:solidFill>
              </a:rPr>
              <a:t>G0446	Intens behave ther cardio dx</a:t>
            </a:r>
          </a:p>
          <a:p>
            <a:r>
              <a:rPr lang="en-US" sz="1000" dirty="0">
                <a:solidFill>
                  <a:prstClr val="black"/>
                </a:solidFill>
              </a:rPr>
              <a:t>G0447	Behavior counsel obesity 15m</a:t>
            </a:r>
          </a:p>
          <a:p>
            <a:r>
              <a:rPr lang="en-US" sz="1000" dirty="0">
                <a:solidFill>
                  <a:prstClr val="black"/>
                </a:solidFill>
              </a:rPr>
              <a:t>G0459	Telehealth inpt pharm mgmt</a:t>
            </a:r>
          </a:p>
          <a:p>
            <a:r>
              <a:rPr lang="en-US" sz="1000" dirty="0">
                <a:solidFill>
                  <a:prstClr val="black"/>
                </a:solidFill>
              </a:rPr>
              <a:t>G0506	Comp asses care plan ccm svc</a:t>
            </a:r>
          </a:p>
          <a:p>
            <a:r>
              <a:rPr lang="en-US" sz="1000" dirty="0">
                <a:solidFill>
                  <a:prstClr val="black"/>
                </a:solidFill>
              </a:rPr>
              <a:t>G0508	Crit care telehea consult 60</a:t>
            </a:r>
          </a:p>
          <a:p>
            <a:r>
              <a:rPr lang="en-US" sz="1000" dirty="0">
                <a:solidFill>
                  <a:prstClr val="black"/>
                </a:solidFill>
              </a:rPr>
              <a:t>G0509	Crit care telehea consult 50</a:t>
            </a:r>
          </a:p>
        </p:txBody>
      </p:sp>
    </p:spTree>
    <p:extLst>
      <p:ext uri="{BB962C8B-B14F-4D97-AF65-F5344CB8AC3E}">
        <p14:creationId xmlns:p14="http://schemas.microsoft.com/office/powerpoint/2010/main" val="21931437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Payment for Telemedicine - Medicaid</a:t>
            </a:r>
            <a:endParaRPr lang="en-US" dirty="0"/>
          </a:p>
        </p:txBody>
      </p:sp>
      <p:sp>
        <p:nvSpPr>
          <p:cNvPr id="3" name="Content Placeholder 2"/>
          <p:cNvSpPr>
            <a:spLocks noGrp="1"/>
          </p:cNvSpPr>
          <p:nvPr>
            <p:ph idx="1"/>
          </p:nvPr>
        </p:nvSpPr>
        <p:spPr/>
        <p:txBody>
          <a:bodyPr>
            <a:normAutofit/>
          </a:bodyPr>
          <a:lstStyle/>
          <a:p>
            <a:r>
              <a:rPr lang="en-US" dirty="0" smtClean="0"/>
              <a:t>Only MA and RI have no Medicaid reimbursement for telemedicine</a:t>
            </a:r>
          </a:p>
          <a:p>
            <a:r>
              <a:rPr lang="en-US" dirty="0" smtClean="0"/>
              <a:t>Billable services generally include live video, store-and-forward, and remote patient monitoring</a:t>
            </a:r>
          </a:p>
          <a:p>
            <a:r>
              <a:rPr lang="en-US" dirty="0" smtClean="0"/>
              <a:t>Payment available for professional fees, facility fees, transmission fees</a:t>
            </a:r>
          </a:p>
          <a:p>
            <a:r>
              <a:rPr lang="en-US" dirty="0" smtClean="0"/>
              <a:t>Payment not available for e-mail, fax, or phone</a:t>
            </a:r>
          </a:p>
          <a:p>
            <a:r>
              <a:rPr lang="en-US" dirty="0" smtClean="0"/>
              <a:t>Most states don’t restrict payment for telehealth services to rural areas</a:t>
            </a:r>
          </a:p>
          <a:p>
            <a:r>
              <a:rPr lang="en-US" dirty="0" smtClean="0"/>
              <a:t>Most states exclude coverage if patient’s home is originating site</a:t>
            </a:r>
            <a:endParaRPr lang="en-US" dirty="0"/>
          </a:p>
        </p:txBody>
      </p:sp>
      <p:sp>
        <p:nvSpPr>
          <p:cNvPr id="4" name="Slide Number Placeholder 3"/>
          <p:cNvSpPr>
            <a:spLocks noGrp="1"/>
          </p:cNvSpPr>
          <p:nvPr>
            <p:ph type="sldNum" sz="quarter" idx="12"/>
          </p:nvPr>
        </p:nvSpPr>
        <p:spPr/>
        <p:txBody>
          <a:bodyPr/>
          <a:lstStyle/>
          <a:p>
            <a:fld id="{850BEA78-8F01-4CF4-BA7F-1779BE85B204}" type="slidenum">
              <a:rPr lang="en-US" smtClean="0">
                <a:solidFill>
                  <a:prstClr val="white"/>
                </a:solidFill>
              </a:rPr>
              <a:pPr/>
              <a:t>7</a:t>
            </a:fld>
            <a:endParaRPr lang="en-US" dirty="0">
              <a:solidFill>
                <a:prstClr val="white"/>
              </a:solidFill>
            </a:endParaRPr>
          </a:p>
        </p:txBody>
      </p:sp>
    </p:spTree>
    <p:extLst>
      <p:ext uri="{BB962C8B-B14F-4D97-AF65-F5344CB8AC3E}">
        <p14:creationId xmlns:p14="http://schemas.microsoft.com/office/powerpoint/2010/main" val="11615626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Payment for Telemedicine - </a:t>
            </a:r>
            <a:r>
              <a:rPr lang="en-US" dirty="0" smtClean="0"/>
              <a:t>Private</a:t>
            </a:r>
            <a:endParaRPr lang="en-US" dirty="0"/>
          </a:p>
        </p:txBody>
      </p:sp>
      <p:sp>
        <p:nvSpPr>
          <p:cNvPr id="3" name="Content Placeholder 2"/>
          <p:cNvSpPr>
            <a:spLocks noGrp="1"/>
          </p:cNvSpPr>
          <p:nvPr>
            <p:ph idx="1"/>
          </p:nvPr>
        </p:nvSpPr>
        <p:spPr/>
        <p:txBody>
          <a:bodyPr>
            <a:normAutofit/>
          </a:bodyPr>
          <a:lstStyle/>
          <a:p>
            <a:r>
              <a:rPr lang="en-US" dirty="0" smtClean="0"/>
              <a:t>34 states and D.C. have </a:t>
            </a:r>
            <a:r>
              <a:rPr lang="en-US" dirty="0" smtClean="0">
                <a:solidFill>
                  <a:srgbClr val="FF0000"/>
                </a:solidFill>
              </a:rPr>
              <a:t>parity laws</a:t>
            </a:r>
            <a:r>
              <a:rPr lang="en-US" dirty="0" smtClean="0"/>
              <a:t> requiring commercial payors to pay for telehealth services to the same extent as they pay for such services when provided in person</a:t>
            </a:r>
          </a:p>
          <a:p>
            <a:pPr lvl="1"/>
            <a:r>
              <a:rPr lang="en-US" dirty="0" smtClean="0"/>
              <a:t>Proponents of parity argue telehealth’s potential cost-savings</a:t>
            </a:r>
          </a:p>
          <a:p>
            <a:pPr lvl="1"/>
            <a:r>
              <a:rPr lang="en-US" dirty="0" smtClean="0"/>
              <a:t>Opponents of parity assert telehealth services cost less, aren’t equivalent to in-person services, possible lower quality of care</a:t>
            </a:r>
          </a:p>
          <a:p>
            <a:r>
              <a:rPr lang="en-US" dirty="0" smtClean="0"/>
              <a:t>Rise in self-payment for telehealth visits</a:t>
            </a:r>
          </a:p>
          <a:p>
            <a:r>
              <a:rPr lang="en-US" dirty="0" smtClean="0"/>
              <a:t>RAND study indicated patients use telehealth in addition to, not in lieu of, other visits, so no savings</a:t>
            </a:r>
            <a:endParaRPr lang="en-US" dirty="0"/>
          </a:p>
        </p:txBody>
      </p:sp>
      <p:sp>
        <p:nvSpPr>
          <p:cNvPr id="4" name="Slide Number Placeholder 3"/>
          <p:cNvSpPr>
            <a:spLocks noGrp="1"/>
          </p:cNvSpPr>
          <p:nvPr>
            <p:ph type="sldNum" sz="quarter" idx="12"/>
          </p:nvPr>
        </p:nvSpPr>
        <p:spPr/>
        <p:txBody>
          <a:bodyPr/>
          <a:lstStyle/>
          <a:p>
            <a:fld id="{850BEA78-8F01-4CF4-BA7F-1779BE85B204}" type="slidenum">
              <a:rPr lang="en-US" smtClean="0">
                <a:solidFill>
                  <a:prstClr val="white"/>
                </a:solidFill>
              </a:rPr>
              <a:pPr/>
              <a:t>8</a:t>
            </a:fld>
            <a:endParaRPr lang="en-US" dirty="0">
              <a:solidFill>
                <a:prstClr val="white"/>
              </a:solidFill>
            </a:endParaRPr>
          </a:p>
        </p:txBody>
      </p:sp>
    </p:spTree>
    <p:extLst>
      <p:ext uri="{BB962C8B-B14F-4D97-AF65-F5344CB8AC3E}">
        <p14:creationId xmlns:p14="http://schemas.microsoft.com/office/powerpoint/2010/main" val="24332668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Payment Reform</a:t>
            </a:r>
            <a:endParaRPr lang="en-US" dirty="0"/>
          </a:p>
        </p:txBody>
      </p:sp>
      <p:sp>
        <p:nvSpPr>
          <p:cNvPr id="3" name="Content Placeholder 2"/>
          <p:cNvSpPr>
            <a:spLocks noGrp="1"/>
          </p:cNvSpPr>
          <p:nvPr>
            <p:ph idx="1"/>
          </p:nvPr>
        </p:nvSpPr>
        <p:spPr/>
        <p:txBody>
          <a:bodyPr/>
          <a:lstStyle/>
          <a:p>
            <a:r>
              <a:rPr lang="en-US" dirty="0"/>
              <a:t>Payment reform creates opportunities for telehealth</a:t>
            </a:r>
          </a:p>
          <a:p>
            <a:pPr lvl="1"/>
            <a:r>
              <a:rPr lang="en-US" dirty="0"/>
              <a:t>As providers are paid based on improving health, the use of telehealth should improve access, coordinated care, and outcomes, decrease admissions and lengths of stay, thereby leading to improved payment under bundled/value payment </a:t>
            </a:r>
            <a:r>
              <a:rPr lang="en-US" dirty="0" smtClean="0"/>
              <a:t>models</a:t>
            </a:r>
          </a:p>
          <a:p>
            <a:r>
              <a:rPr lang="en-US" dirty="0" smtClean="0"/>
              <a:t>E.g., Providence St. Joseph Health</a:t>
            </a:r>
          </a:p>
          <a:p>
            <a:pPr lvl="1"/>
            <a:r>
              <a:rPr lang="en-US" dirty="0" smtClean="0"/>
              <a:t>Over 50% of patients enrolled in managed care</a:t>
            </a:r>
          </a:p>
          <a:p>
            <a:pPr lvl="1"/>
            <a:r>
              <a:rPr lang="en-US" dirty="0" smtClean="0"/>
              <a:t>Using patient care teams that include telemedicine visits with NPs for routine checkups, chronic care monitoring, and medication management/adherence</a:t>
            </a:r>
            <a:endParaRPr lang="en-US" dirty="0"/>
          </a:p>
          <a:p>
            <a:endParaRPr lang="en-US" dirty="0"/>
          </a:p>
        </p:txBody>
      </p:sp>
      <p:sp>
        <p:nvSpPr>
          <p:cNvPr id="4" name="Slide Number Placeholder 3"/>
          <p:cNvSpPr>
            <a:spLocks noGrp="1"/>
          </p:cNvSpPr>
          <p:nvPr>
            <p:ph type="sldNum" sz="quarter" idx="4"/>
          </p:nvPr>
        </p:nvSpPr>
        <p:spPr/>
        <p:txBody>
          <a:bodyPr/>
          <a:lstStyle/>
          <a:p>
            <a:fld id="{850BEA78-8F01-4CF4-BA7F-1779BE85B204}" type="slidenum">
              <a:rPr lang="en-US" smtClean="0"/>
              <a:pPr/>
              <a:t>9</a:t>
            </a:fld>
            <a:endParaRPr lang="en-US" dirty="0"/>
          </a:p>
        </p:txBody>
      </p:sp>
    </p:spTree>
    <p:extLst>
      <p:ext uri="{BB962C8B-B14F-4D97-AF65-F5344CB8AC3E}">
        <p14:creationId xmlns:p14="http://schemas.microsoft.com/office/powerpoint/2010/main" val="3477028582"/>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4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5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2266</TotalTime>
  <Words>878</Words>
  <Application>Microsoft Office PowerPoint</Application>
  <PresentationFormat>Widescreen</PresentationFormat>
  <Paragraphs>207</Paragraphs>
  <Slides>14</Slides>
  <Notes>0</Notes>
  <HiddenSlides>0</HiddenSlides>
  <MMClips>0</MMClips>
  <ScaleCrop>false</ScaleCrop>
  <HeadingPairs>
    <vt:vector size="6" baseType="variant">
      <vt:variant>
        <vt:lpstr>Fonts Used</vt:lpstr>
      </vt:variant>
      <vt:variant>
        <vt:i4>4</vt:i4>
      </vt:variant>
      <vt:variant>
        <vt:lpstr>Theme</vt:lpstr>
      </vt:variant>
      <vt:variant>
        <vt:i4>6</vt:i4>
      </vt:variant>
      <vt:variant>
        <vt:lpstr>Slide Titles</vt:lpstr>
      </vt:variant>
      <vt:variant>
        <vt:i4>14</vt:i4>
      </vt:variant>
    </vt:vector>
  </HeadingPairs>
  <TitlesOfParts>
    <vt:vector size="24" baseType="lpstr">
      <vt:lpstr>Arial</vt:lpstr>
      <vt:lpstr>Calibri</vt:lpstr>
      <vt:lpstr>Courier New</vt:lpstr>
      <vt:lpstr>Wingdings</vt:lpstr>
      <vt:lpstr>1_Office Theme</vt:lpstr>
      <vt:lpstr>2_Office Theme</vt:lpstr>
      <vt:lpstr>3_Office Theme</vt:lpstr>
      <vt:lpstr>Office Theme</vt:lpstr>
      <vt:lpstr>4_Office Theme</vt:lpstr>
      <vt:lpstr>5_Office Theme</vt:lpstr>
      <vt:lpstr>___________________________ Telemedicine Payment, System-Wide Solutions,  and Use as a Tool in the Opioid Crisis   Health TechNet May 18, 2018</vt:lpstr>
      <vt:lpstr>Overview of Telehealth Business Models</vt:lpstr>
      <vt:lpstr>Telehealth Legal Issues</vt:lpstr>
      <vt:lpstr>Payment for Telemedicine - Medicare</vt:lpstr>
      <vt:lpstr>Payment for Telemedicine - Medicare</vt:lpstr>
      <vt:lpstr>List of Medicare Telehealth Services CY 2018</vt:lpstr>
      <vt:lpstr>Payment for Telemedicine - Medicaid</vt:lpstr>
      <vt:lpstr>Payment for Telemedicine - Private</vt:lpstr>
      <vt:lpstr>Payment Reform</vt:lpstr>
      <vt:lpstr>Trending: System-Wide Telehealth</vt:lpstr>
      <vt:lpstr>Trending: System-Wide Telehealth</vt:lpstr>
      <vt:lpstr>How Telehealth May Help Address the Opioid Crisis</vt:lpstr>
      <vt:lpstr>How Telehealth May Help Address the Opioid Crisis</vt:lpstr>
      <vt:lpstr>How Telehealth May Help Address the Opioid Crisis</vt:lpstr>
    </vt:vector>
  </TitlesOfParts>
  <Company>NMRS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HIPAA 2017 Trends and Tools for New Realities</dc:title>
  <dc:creator>Eli Poliakoff</dc:creator>
  <cp:lastModifiedBy>Trish Markus</cp:lastModifiedBy>
  <cp:revision>44</cp:revision>
  <cp:lastPrinted>2018-05-14T22:46:23Z</cp:lastPrinted>
  <dcterms:created xsi:type="dcterms:W3CDTF">2017-03-22T02:39:19Z</dcterms:created>
  <dcterms:modified xsi:type="dcterms:W3CDTF">2018-05-17T19:50:02Z</dcterms:modified>
</cp:coreProperties>
</file>